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58" r:id="rId3"/>
    <p:sldId id="270" r:id="rId4"/>
    <p:sldId id="260" r:id="rId5"/>
    <p:sldId id="261" r:id="rId6"/>
    <p:sldId id="262" r:id="rId7"/>
    <p:sldId id="263" r:id="rId8"/>
    <p:sldId id="269" r:id="rId9"/>
    <p:sldId id="265" r:id="rId10"/>
    <p:sldId id="266" r:id="rId11"/>
    <p:sldId id="271" r:id="rId12"/>
    <p:sldId id="267"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061" autoAdjust="0"/>
  </p:normalViewPr>
  <p:slideViewPr>
    <p:cSldViewPr snapToGrid="0">
      <p:cViewPr varScale="1">
        <p:scale>
          <a:sx n="64" d="100"/>
          <a:sy n="64" d="100"/>
        </p:scale>
        <p:origin x="54"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4-08-27T21:07:35.366"/>
    </inkml:context>
    <inkml:brush xml:id="br0">
      <inkml:brushProperty name="width" value="0.05292" units="cm"/>
      <inkml:brushProperty name="height" value="0.05292" units="cm"/>
      <inkml:brushProperty name="color" value="#FF0000"/>
    </inkml:brush>
  </inkml:definitions>
  <inkml:trace contextRef="#ctx0" brushRef="#br0">7401 12788 0</inkml:trace>
</inkml:ink>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171A4A-41F0-4078-9349-43D4F6C9E828}" type="datetimeFigureOut">
              <a:rPr lang="en-US" smtClean="0"/>
              <a:t>12-Oct-24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3BB704-9765-4EEB-A941-9D8CF7669775}" type="slidenum">
              <a:rPr lang="en-US" smtClean="0"/>
              <a:t>‹#›</a:t>
            </a:fld>
            <a:endParaRPr lang="en-US"/>
          </a:p>
        </p:txBody>
      </p:sp>
    </p:spTree>
    <p:extLst>
      <p:ext uri="{BB962C8B-B14F-4D97-AF65-F5344CB8AC3E}">
        <p14:creationId xmlns:p14="http://schemas.microsoft.com/office/powerpoint/2010/main" val="3444866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Analysis today focus on Shark Attacks data , </a:t>
            </a:r>
          </a:p>
        </p:txBody>
      </p:sp>
      <p:sp>
        <p:nvSpPr>
          <p:cNvPr id="4" name="Slide Number Placeholder 3"/>
          <p:cNvSpPr>
            <a:spLocks noGrp="1"/>
          </p:cNvSpPr>
          <p:nvPr>
            <p:ph type="sldNum" sz="quarter" idx="5"/>
          </p:nvPr>
        </p:nvSpPr>
        <p:spPr/>
        <p:txBody>
          <a:bodyPr/>
          <a:lstStyle/>
          <a:p>
            <a:fld id="{FCBC895D-F768-4215-8E40-DA6071AD4F9B}" type="slidenum">
              <a:rPr lang="en-US" smtClean="0"/>
              <a:t>1</a:t>
            </a:fld>
            <a:endParaRPr lang="en-US"/>
          </a:p>
        </p:txBody>
      </p:sp>
    </p:spTree>
    <p:extLst>
      <p:ext uri="{BB962C8B-B14F-4D97-AF65-F5344CB8AC3E}">
        <p14:creationId xmlns:p14="http://schemas.microsoft.com/office/powerpoint/2010/main" val="23191134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Gender Distribution: Exploring the significant differences in shark attack incidents between males and females.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highlight>
                  <a:srgbClr val="FFFFFF"/>
                </a:highlight>
                <a:latin typeface="-apple-system"/>
              </a:rPr>
              <a:t>Obviously,</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data indicates a significant gender disparity in shark attack incidents, with 86.60% of the reported shark attack victims are male, while only 13.40% are female</a:t>
            </a:r>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10</a:t>
            </a:fld>
            <a:endParaRPr lang="en-US"/>
          </a:p>
        </p:txBody>
      </p:sp>
    </p:spTree>
    <p:extLst>
      <p:ext uri="{BB962C8B-B14F-4D97-AF65-F5344CB8AC3E}">
        <p14:creationId xmlns:p14="http://schemas.microsoft.com/office/powerpoint/2010/main" val="1457777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different aspects that we have shown, </a:t>
            </a:r>
            <a:r>
              <a:rPr lang="en-US"/>
              <a:t>we recommend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BC895D-F768-4215-8E40-DA6071AD4F9B}"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47948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Shark attacks remain one of the most feared events in the natural world. Our analysis into this topic will cover key factors that help us better understand the circumstances under which these incidents occur and at the end, we will propose some recommendations </a:t>
            </a:r>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2</a:t>
            </a:fld>
            <a:endParaRPr lang="en-US"/>
          </a:p>
        </p:txBody>
      </p:sp>
    </p:spTree>
    <p:extLst>
      <p:ext uri="{BB962C8B-B14F-4D97-AF65-F5344CB8AC3E}">
        <p14:creationId xmlns:p14="http://schemas.microsoft.com/office/powerpoint/2010/main" val="2155588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lumMod val="85000"/>
                    <a:lumOff val="15000"/>
                  </a:schemeClr>
                </a:solidFill>
                <a:latin typeface="Calibri" panose="020F0502020204030204" pitchFamily="34" charset="0"/>
                <a:cs typeface="Calibri" panose="020F0502020204030204" pitchFamily="34" charset="0"/>
              </a:rPr>
              <a:t>In this presentation, we will analyze several critical aspects and several factors </a:t>
            </a:r>
          </a:p>
          <a:p>
            <a:r>
              <a:rPr lang="en-US" sz="1200" b="1" dirty="0">
                <a:solidFill>
                  <a:schemeClr val="tx1">
                    <a:lumMod val="85000"/>
                    <a:lumOff val="15000"/>
                  </a:schemeClr>
                </a:solidFill>
                <a:latin typeface="Calibri" panose="020F0502020204030204" pitchFamily="34" charset="0"/>
                <a:cs typeface="Calibri" panose="020F0502020204030204" pitchFamily="34" charset="0"/>
              </a:rPr>
              <a:t>Geographical Hotspots/Most Attacked Body Parts/Age Distribution of Victims</a:t>
            </a:r>
            <a:r>
              <a:rPr lang="en-US" sz="1200" dirty="0">
                <a:solidFill>
                  <a:schemeClr val="tx1">
                    <a:lumMod val="85000"/>
                    <a:lumOff val="15000"/>
                  </a:schemeClr>
                </a:solidFill>
                <a:latin typeface="Calibri" panose="020F0502020204030204" pitchFamily="34" charset="0"/>
                <a:cs typeface="Calibri" panose="020F0502020204030204" pitchFamily="34" charset="0"/>
              </a:rPr>
              <a:t>:/</a:t>
            </a:r>
            <a:r>
              <a:rPr lang="en-US" sz="1200" b="1" dirty="0">
                <a:solidFill>
                  <a:schemeClr val="tx1">
                    <a:lumMod val="85000"/>
                    <a:lumOff val="15000"/>
                  </a:schemeClr>
                </a:solidFill>
                <a:latin typeface="Calibri" panose="020F0502020204030204" pitchFamily="34" charset="0"/>
                <a:cs typeface="Calibri" panose="020F0502020204030204" pitchFamily="34" charset="0"/>
              </a:rPr>
              <a:t>Time of Day Distribution/Activity Type</a:t>
            </a:r>
            <a:r>
              <a:rPr lang="en-US" sz="1200" dirty="0">
                <a:solidFill>
                  <a:schemeClr val="tx1">
                    <a:lumMod val="85000"/>
                    <a:lumOff val="15000"/>
                  </a:schemeClr>
                </a:solidFill>
                <a:latin typeface="Calibri" panose="020F0502020204030204" pitchFamily="34" charset="0"/>
                <a:cs typeface="Calibri" panose="020F0502020204030204" pitchFamily="34" charset="0"/>
              </a:rPr>
              <a:t>: /</a:t>
            </a:r>
            <a:r>
              <a:rPr lang="en-US" sz="1200" b="1" dirty="0">
                <a:solidFill>
                  <a:schemeClr val="tx1">
                    <a:lumMod val="85000"/>
                    <a:lumOff val="15000"/>
                  </a:schemeClr>
                </a:solidFill>
                <a:latin typeface="Calibri" panose="020F0502020204030204" pitchFamily="34" charset="0"/>
                <a:cs typeface="Calibri" panose="020F0502020204030204" pitchFamily="34" charset="0"/>
              </a:rPr>
              <a:t>Gender Distribution/ Shark Species Involved</a:t>
            </a:r>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3</a:t>
            </a:fld>
            <a:endParaRPr lang="en-US"/>
          </a:p>
        </p:txBody>
      </p:sp>
    </p:spTree>
    <p:extLst>
      <p:ext uri="{BB962C8B-B14F-4D97-AF65-F5344CB8AC3E}">
        <p14:creationId xmlns:p14="http://schemas.microsoft.com/office/powerpoint/2010/main" val="501207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Starting by the first aspect that covered during our analysis  Geographical hotspots: we identified the regions </a:t>
            </a:r>
            <a:r>
              <a:rPr lang="en-US" sz="1200" dirty="0">
                <a:solidFill>
                  <a:schemeClr val="tx1">
                    <a:lumMod val="85000"/>
                    <a:lumOff val="15000"/>
                  </a:schemeClr>
                </a:solidFill>
                <a:latin typeface="Calibri" panose="020F0502020204030204" pitchFamily="34" charset="0"/>
                <a:cs typeface="Calibri" panose="020F0502020204030204" pitchFamily="34" charset="0"/>
              </a:rPr>
              <a:t>where shark attacks are most frequent</a:t>
            </a:r>
            <a:r>
              <a:rPr lang="en-US" sz="1400" dirty="0">
                <a:solidFill>
                  <a:schemeClr val="tx1">
                    <a:lumMod val="85000"/>
                    <a:lumOff val="15000"/>
                  </a:schemeClr>
                </a:solidFill>
                <a:latin typeface="Calibri" panose="020F0502020204030204" pitchFamily="34" charset="0"/>
                <a:cs typeface="Calibri" panose="020F0502020204030204" pitchFamily="34" charset="0"/>
              </a:rPr>
              <a:t>. And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this chart states, </a:t>
            </a:r>
            <a:r>
              <a:rPr lang="en-US" sz="1200" dirty="0">
                <a:latin typeface="Calibri" panose="020F0502020204030204" pitchFamily="34" charset="0"/>
                <a:cs typeface="Calibri" panose="020F0502020204030204" pitchFamily="34" charset="0"/>
              </a:rPr>
              <a:t>The top 3 countries with the highest Shark attacks rates Australia, USA, South Africa </a:t>
            </a:r>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4</a:t>
            </a:fld>
            <a:endParaRPr lang="en-US"/>
          </a:p>
        </p:txBody>
      </p:sp>
    </p:spTree>
    <p:extLst>
      <p:ext uri="{BB962C8B-B14F-4D97-AF65-F5344CB8AC3E}">
        <p14:creationId xmlns:p14="http://schemas.microsoft.com/office/powerpoint/2010/main" val="3194917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Moving to the second aspect which is the Most Attacked Body Parts:: we need to understand which parts of the body are most attacked.</a:t>
            </a:r>
          </a:p>
          <a:p>
            <a:r>
              <a:rPr lang="en-US" sz="1200" dirty="0"/>
              <a:t> As we can see, </a:t>
            </a:r>
            <a:r>
              <a:rPr lang="en-US" sz="1200" dirty="0">
                <a:latin typeface="Calibri" panose="020F0502020204030204" pitchFamily="34" charset="0"/>
                <a:cs typeface="Calibri" panose="020F0502020204030204" pitchFamily="34" charset="0"/>
              </a:rPr>
              <a:t>Legs are the most frequently attacked body parts, accounting for 53% of all shark bites, as dangling legs in the water, making them the first point of contact for sharks. Arms are also commonly attacked, especially during defensive actions when individuals try to push the shark away or protect themselves.</a:t>
            </a:r>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5</a:t>
            </a:fld>
            <a:endParaRPr lang="en-US"/>
          </a:p>
        </p:txBody>
      </p:sp>
    </p:spTree>
    <p:extLst>
      <p:ext uri="{BB962C8B-B14F-4D97-AF65-F5344CB8AC3E}">
        <p14:creationId xmlns:p14="http://schemas.microsoft.com/office/powerpoint/2010/main" val="3357446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of Day Distribution of Shark Attacks:: and here we need to know  when shark attacks are most likely to occur during the day.</a:t>
            </a:r>
          </a:p>
          <a:p>
            <a:r>
              <a:rPr lang="en-US" sz="1200" dirty="0">
                <a:latin typeface="Calibri" panose="020F0502020204030204" pitchFamily="34" charset="0"/>
                <a:cs typeface="Calibri" panose="020F0502020204030204" pitchFamily="34" charset="0"/>
              </a:rPr>
              <a:t>The afternoon is the Peak Attack Time, when the majority of shark attacks occur, with 52% of the incidents happening during this period.</a:t>
            </a:r>
          </a:p>
          <a:p>
            <a:r>
              <a:rPr lang="en-US" sz="1200" dirty="0">
                <a:latin typeface="Calibri" panose="020F0502020204030204" pitchFamily="34" charset="0"/>
                <a:cs typeface="Calibri" panose="020F0502020204030204" pitchFamily="34" charset="0"/>
              </a:rPr>
              <a:t>The morning is the second most common time for shark attacks, accounting for 33% of the cases.</a:t>
            </a:r>
          </a:p>
          <a:p>
            <a:r>
              <a:rPr lang="en-US" sz="1200" dirty="0">
                <a:latin typeface="Calibri" panose="020F0502020204030204" pitchFamily="34" charset="0"/>
                <a:cs typeface="Calibri" panose="020F0502020204030204" pitchFamily="34" charset="0"/>
              </a:rPr>
              <a:t>Attacks in the evening account for 10% of the total, likely because many people begin to leave the water as daylight fades, reducing human-shark interactions. </a:t>
            </a:r>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6</a:t>
            </a:fld>
            <a:endParaRPr lang="en-US"/>
          </a:p>
        </p:txBody>
      </p:sp>
    </p:spTree>
    <p:extLst>
      <p:ext uri="{BB962C8B-B14F-4D97-AF65-F5344CB8AC3E}">
        <p14:creationId xmlns:p14="http://schemas.microsoft.com/office/powerpoint/2010/main" val="3547948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aspect was  Age Distribution of Victims:  we focus on analyzing the ages of those most affected by shark attacks.</a:t>
            </a:r>
          </a:p>
          <a:p>
            <a:r>
              <a:rPr lang="en-US" dirty="0"/>
              <a:t>From this chart, teenagers with </a:t>
            </a:r>
            <a:r>
              <a:rPr lang="en-US" sz="1200" dirty="0">
                <a:latin typeface="Calibri" panose="020F0502020204030204" pitchFamily="34" charset="0"/>
                <a:cs typeface="Calibri" panose="020F0502020204030204" pitchFamily="34" charset="0"/>
              </a:rPr>
              <a:t>(162 incidents): This group has the highest number of shark attacks.as Teenagers often engage in high-risk water activities, </a:t>
            </a:r>
          </a:p>
          <a:p>
            <a:r>
              <a:rPr lang="en-US" sz="1200" dirty="0">
                <a:latin typeface="Calibri" panose="020F0502020204030204" pitchFamily="34" charset="0"/>
                <a:cs typeface="Calibri" panose="020F0502020204030204" pitchFamily="34" charset="0"/>
              </a:rPr>
              <a:t>Young Adult (141 incidents): The young adult age group also shows a significant number of shark attacks. Similar to teenagers, young adults are likely involved in water sports increasing their exposure to potential shark encounters</a:t>
            </a:r>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7</a:t>
            </a:fld>
            <a:endParaRPr lang="en-US"/>
          </a:p>
        </p:txBody>
      </p:sp>
    </p:spTree>
    <p:extLst>
      <p:ext uri="{BB962C8B-B14F-4D97-AF65-F5344CB8AC3E}">
        <p14:creationId xmlns:p14="http://schemas.microsoft.com/office/powerpoint/2010/main" val="1851827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looked  into which shark species are most associated with attacks as well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From this chart, we can see that The most species involved in shark attacks are White Sharks with 140 attacks,   Tiger Sharks with 64 attacks , Bull Sharks with 35 attacks </a:t>
            </a:r>
          </a:p>
          <a:p>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And those 2 species are often referred to as the "Big Three":</a:t>
            </a:r>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8</a:t>
            </a:fld>
            <a:endParaRPr lang="en-US"/>
          </a:p>
        </p:txBody>
      </p:sp>
    </p:spTree>
    <p:extLst>
      <p:ext uri="{BB962C8B-B14F-4D97-AF65-F5344CB8AC3E}">
        <p14:creationId xmlns:p14="http://schemas.microsoft.com/office/powerpoint/2010/main" val="1885291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Type: Investigating which activities, such as swimming or surfing, are associated with a higher risk of shark encounters.</a:t>
            </a:r>
          </a:p>
          <a:p>
            <a:pPr marL="0" marR="0" lvl="0" indent="0" algn="l" defTabSz="914400" rtl="0" eaLnBrk="1" fontAlgn="auto" latinLnBrk="0" hangingPunct="1">
              <a:lnSpc>
                <a:spcPct val="90000"/>
              </a:lnSpc>
              <a:spcBef>
                <a:spcPts val="0"/>
              </a:spcBef>
              <a:spcAft>
                <a:spcPts val="600"/>
              </a:spcAft>
              <a:buClrTx/>
              <a:buSzTx/>
              <a:buFont typeface="Arial" panose="020B0604020202020204" pitchFamily="34" charset="0"/>
              <a:buNone/>
              <a:tabLst/>
              <a:defRPr/>
            </a:pPr>
            <a:r>
              <a:rPr lang="en-US" dirty="0"/>
              <a:t>Clearly, </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The distribution of activities involved in shark attacks, with "Swimming" being the most common activity at 99 incidents.</a:t>
            </a:r>
          </a:p>
          <a:p>
            <a:pPr marL="0" marR="0" lvl="0" indent="0" algn="l" defTabSz="914400" rtl="0" eaLnBrk="1" fontAlgn="auto" latinLnBrk="0" hangingPunct="1">
              <a:lnSpc>
                <a:spcPct val="90000"/>
              </a:lnSpc>
              <a:spcBef>
                <a:spcPts val="0"/>
              </a:spcBef>
              <a:spcAft>
                <a:spcPts val="600"/>
              </a:spcAft>
              <a:buClrTx/>
              <a:buSzTx/>
              <a:buFont typeface="Arial" panose="020B0604020202020204" pitchFamily="34" charset="0"/>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Other activities such as "Surfing" and "Spearfishing" follow with 28 and 24 incidents, respectively</a:t>
            </a:r>
            <a:endParaRPr lang="en-US" dirty="0"/>
          </a:p>
          <a:p>
            <a:endParaRPr lang="en-US" dirty="0"/>
          </a:p>
        </p:txBody>
      </p:sp>
      <p:sp>
        <p:nvSpPr>
          <p:cNvPr id="4" name="Slide Number Placeholder 3"/>
          <p:cNvSpPr>
            <a:spLocks noGrp="1"/>
          </p:cNvSpPr>
          <p:nvPr>
            <p:ph type="sldNum" sz="quarter" idx="5"/>
          </p:nvPr>
        </p:nvSpPr>
        <p:spPr/>
        <p:txBody>
          <a:bodyPr/>
          <a:lstStyle/>
          <a:p>
            <a:fld id="{FCBC895D-F768-4215-8E40-DA6071AD4F9B}" type="slidenum">
              <a:rPr lang="en-US" smtClean="0"/>
              <a:t>9</a:t>
            </a:fld>
            <a:endParaRPr lang="en-US"/>
          </a:p>
        </p:txBody>
      </p:sp>
    </p:spTree>
    <p:extLst>
      <p:ext uri="{BB962C8B-B14F-4D97-AF65-F5344CB8AC3E}">
        <p14:creationId xmlns:p14="http://schemas.microsoft.com/office/powerpoint/2010/main" val="3078423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CDBAA-7501-2091-37C6-DDE3ECD7A6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CDC7D1-91B1-32C2-95C3-33FB0368CD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3F33EC-E5D7-D9F6-1DB8-D5D46BC68C16}"/>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C233486F-E7AD-3AD2-521B-2CE9EF85F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74A7A-9328-68D1-E5D1-300E7B2CC68C}"/>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959149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7B433-64AA-D365-A555-7BB82564AC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4CCB34-87F4-7622-2AF9-4D1A24BF7F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C2F2D-AF52-01BA-62A2-9AC8D70BDBEA}"/>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1C3DC51A-21A0-4180-18F8-A5D6A8C4B4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CBFD60-6456-517C-79F5-D92B9619D758}"/>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2676991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DB97F6-4914-48EF-5539-F3B8C0E2A1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9F9EDE-12E0-CD52-C65F-36186D3EEA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58F4C5-AEC9-9BEE-5C37-36448D8BA994}"/>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9FBBF94A-913B-47EA-0261-8F105043C1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37C380-C5BF-4563-DBBA-22A959E9E3BF}"/>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3811499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F7DEB-AF56-FB18-C7AB-E748C1AE9B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A45BFF-2159-D421-3216-4E4AF3C544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66128D-D8D9-A30E-9DFD-BFD1CA618910}"/>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F6F563DD-666C-3046-CBB7-9058E090C3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B9E1B4-2733-D359-2AB3-617F77B310EF}"/>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3485525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011E6-181E-8AE3-3816-250B183C37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060B5-CF52-CFD8-1EFA-7BB8A3186D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B1E7CF-375C-72C0-0442-8FBE48CC721C}"/>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AE6DC11F-FEEF-14FE-5BF1-6E25EB416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951DBE-D9B3-9C59-B590-CBFFF41E78F6}"/>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3885861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CEDAA-A810-87A6-097D-A4672A637B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859E18-9003-497D-88B6-E5B1F39217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B6E46D-CB79-5708-2D66-6680BA7E04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A26087-A17D-AAFE-867A-8140C90ADFA2}"/>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6" name="Footer Placeholder 5">
            <a:extLst>
              <a:ext uri="{FF2B5EF4-FFF2-40B4-BE49-F238E27FC236}">
                <a16:creationId xmlns:a16="http://schemas.microsoft.com/office/drawing/2014/main" id="{BFA29279-6542-C093-4249-023284C6BD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A1F607-6271-636B-CFF5-DC564B69616F}"/>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232781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4884C-F2F3-EDA7-5BAC-7B9B069D5B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ADFCB7-5F5E-48EC-2E2E-E9B4379BFD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8703C5-984F-D256-811C-3168C988CB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661F1C-704F-F657-A4AF-1F82F4AB96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AF19D2-3C8A-DE54-66BF-04FEDA30DA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EAD0C7-524E-38AE-051A-E232A43B58FE}"/>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8" name="Footer Placeholder 7">
            <a:extLst>
              <a:ext uri="{FF2B5EF4-FFF2-40B4-BE49-F238E27FC236}">
                <a16:creationId xmlns:a16="http://schemas.microsoft.com/office/drawing/2014/main" id="{42360E62-FC72-5AAC-D7D3-691F793756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CC0110-20F4-2661-345C-A5837D744052}"/>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1162597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951D5-2459-C931-40A8-F5289FFF23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EF1814-81A5-2FAC-856A-C9C3AAFDAFD7}"/>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4" name="Footer Placeholder 3">
            <a:extLst>
              <a:ext uri="{FF2B5EF4-FFF2-40B4-BE49-F238E27FC236}">
                <a16:creationId xmlns:a16="http://schemas.microsoft.com/office/drawing/2014/main" id="{26136CDA-2D28-9CDE-B5A1-ACC70A1957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EEF056-DEA2-1FC1-3A15-88E446EF21EE}"/>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2746963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063079-20B8-57C2-B596-1403E2366CB8}"/>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3" name="Footer Placeholder 2">
            <a:extLst>
              <a:ext uri="{FF2B5EF4-FFF2-40B4-BE49-F238E27FC236}">
                <a16:creationId xmlns:a16="http://schemas.microsoft.com/office/drawing/2014/main" id="{3147C895-D467-7706-059E-49B3ADBD4C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3A8EE7-78F5-12B9-BC12-FCEAAE820B0E}"/>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2286743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3DD60-FF12-6C4D-E181-EA8244D26A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87FBE5-7E50-25E5-C117-90BFE8569D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B96D18-1DE0-63A8-4D48-A28D6923C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4042B3-F521-1156-E872-15B6494F9D67}"/>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6" name="Footer Placeholder 5">
            <a:extLst>
              <a:ext uri="{FF2B5EF4-FFF2-40B4-BE49-F238E27FC236}">
                <a16:creationId xmlns:a16="http://schemas.microsoft.com/office/drawing/2014/main" id="{3FA1291C-7760-2DD5-7C02-735A68945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331D92-47B3-7BF4-11DD-D5D3C7B16A9C}"/>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1013887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B8856-D693-A53A-0729-0969AA8B4A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251E2B-C2B9-05D1-3E3F-0BEC0C50DD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2867B1-C21B-1EAD-8671-00E7EF43EB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B566C4-CC5A-FC46-E914-8F17D129C409}"/>
              </a:ext>
            </a:extLst>
          </p:cNvPr>
          <p:cNvSpPr>
            <a:spLocks noGrp="1"/>
          </p:cNvSpPr>
          <p:nvPr>
            <p:ph type="dt" sz="half" idx="10"/>
          </p:nvPr>
        </p:nvSpPr>
        <p:spPr/>
        <p:txBody>
          <a:bodyPr/>
          <a:lstStyle/>
          <a:p>
            <a:fld id="{AD682F1C-2EE7-476E-B4BB-FD416F25DDF3}" type="datetimeFigureOut">
              <a:rPr lang="en-US" smtClean="0"/>
              <a:t>12-Oct-24</a:t>
            </a:fld>
            <a:endParaRPr lang="en-US"/>
          </a:p>
        </p:txBody>
      </p:sp>
      <p:sp>
        <p:nvSpPr>
          <p:cNvPr id="6" name="Footer Placeholder 5">
            <a:extLst>
              <a:ext uri="{FF2B5EF4-FFF2-40B4-BE49-F238E27FC236}">
                <a16:creationId xmlns:a16="http://schemas.microsoft.com/office/drawing/2014/main" id="{1773DAB9-AF2D-A3EF-6FCC-F18ECE7447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9F297B-64E3-0554-2F4B-59D5DE811D0A}"/>
              </a:ext>
            </a:extLst>
          </p:cNvPr>
          <p:cNvSpPr>
            <a:spLocks noGrp="1"/>
          </p:cNvSpPr>
          <p:nvPr>
            <p:ph type="sldNum" sz="quarter" idx="12"/>
          </p:nvPr>
        </p:nvSpPr>
        <p:spPr/>
        <p:txBody>
          <a:bodyPr/>
          <a:lstStyle/>
          <a:p>
            <a:fld id="{DBC3A60D-D595-4254-8FB1-CBEC31DD23C4}" type="slidenum">
              <a:rPr lang="en-US" smtClean="0"/>
              <a:t>‹#›</a:t>
            </a:fld>
            <a:endParaRPr lang="en-US"/>
          </a:p>
        </p:txBody>
      </p:sp>
    </p:spTree>
    <p:extLst>
      <p:ext uri="{BB962C8B-B14F-4D97-AF65-F5344CB8AC3E}">
        <p14:creationId xmlns:p14="http://schemas.microsoft.com/office/powerpoint/2010/main" val="509875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9A39B0-6CBD-8684-9D13-4E6550BF4E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45C135-4196-4677-E499-C3E4F7DD03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9BA5B4-6316-5AFE-6C73-CCEDFA3645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D682F1C-2EE7-476E-B4BB-FD416F25DDF3}" type="datetimeFigureOut">
              <a:rPr lang="en-US" smtClean="0"/>
              <a:t>12-Oct-24</a:t>
            </a:fld>
            <a:endParaRPr lang="en-US"/>
          </a:p>
        </p:txBody>
      </p:sp>
      <p:sp>
        <p:nvSpPr>
          <p:cNvPr id="5" name="Footer Placeholder 4">
            <a:extLst>
              <a:ext uri="{FF2B5EF4-FFF2-40B4-BE49-F238E27FC236}">
                <a16:creationId xmlns:a16="http://schemas.microsoft.com/office/drawing/2014/main" id="{4D35FBB9-621E-DC19-74DE-2F5BE96354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1F24EFE-63CE-EFFC-0DD9-59BB39246C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BC3A60D-D595-4254-8FB1-CBEC31DD23C4}" type="slidenum">
              <a:rPr lang="en-US" smtClean="0"/>
              <a:t>‹#›</a:t>
            </a:fld>
            <a:endParaRPr lang="en-US"/>
          </a:p>
        </p:txBody>
      </p:sp>
    </p:spTree>
    <p:extLst>
      <p:ext uri="{BB962C8B-B14F-4D97-AF65-F5344CB8AC3E}">
        <p14:creationId xmlns:p14="http://schemas.microsoft.com/office/powerpoint/2010/main" val="1922991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0.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customXml" Target="../ink/ink1.xml"/><Relationship Id="rId5" Type="http://schemas.openxmlformats.org/officeDocument/2006/relationships/image" Target="../media/image6.png"/><Relationship Id="rId10" Type="http://schemas.openxmlformats.org/officeDocument/2006/relationships/image" Target="../media/image4.png"/><Relationship Id="rId4" Type="http://schemas.openxmlformats.org/officeDocument/2006/relationships/notesSlide" Target="../notesSlides/notesSlide4.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042A1-7F7B-EEB9-735B-BABDEA87B145}"/>
              </a:ext>
            </a:extLst>
          </p:cNvPr>
          <p:cNvSpPr>
            <a:spLocks noGrp="1"/>
          </p:cNvSpPr>
          <p:nvPr>
            <p:ph type="ctrTitle"/>
          </p:nvPr>
        </p:nvSpPr>
        <p:spPr>
          <a:xfrm>
            <a:off x="7356143" y="150125"/>
            <a:ext cx="4544705" cy="5622878"/>
          </a:xfrm>
        </p:spPr>
        <p:txBody>
          <a:bodyPr anchor="b">
            <a:normAutofit/>
          </a:bodyPr>
          <a:lstStyle/>
          <a:p>
            <a:r>
              <a:rPr lang="en-US" sz="3600" dirty="0">
                <a:solidFill>
                  <a:schemeClr val="tx1">
                    <a:lumMod val="85000"/>
                    <a:lumOff val="15000"/>
                  </a:schemeClr>
                </a:solidFill>
              </a:rPr>
              <a:t> </a:t>
            </a:r>
            <a:br>
              <a:rPr lang="en-US" sz="3600" dirty="0">
                <a:solidFill>
                  <a:schemeClr val="tx1">
                    <a:lumMod val="85000"/>
                    <a:lumOff val="15000"/>
                  </a:schemeClr>
                </a:solidFill>
              </a:rPr>
            </a:br>
            <a:r>
              <a:rPr lang="en-US" sz="3600" b="1" dirty="0">
                <a:latin typeface="+mj-lt"/>
                <a:ea typeface="+mj-ea"/>
                <a:cs typeface="+mj-cs"/>
              </a:rPr>
              <a:t>Shark Attacks Data Analysis</a:t>
            </a:r>
            <a:br>
              <a:rPr lang="en-US" sz="3600" dirty="0"/>
            </a:br>
            <a:br>
              <a:rPr lang="en-US" sz="3600" dirty="0">
                <a:solidFill>
                  <a:schemeClr val="tx1">
                    <a:lumMod val="85000"/>
                    <a:lumOff val="15000"/>
                  </a:schemeClr>
                </a:solidFill>
              </a:rPr>
            </a:br>
            <a:r>
              <a:rPr lang="en-US" sz="3200" b="1" dirty="0">
                <a:latin typeface="+mj-lt"/>
                <a:ea typeface="+mj-ea"/>
                <a:cs typeface="+mj-cs"/>
              </a:rPr>
              <a:t>Global Trends and Safety Recommendations</a:t>
            </a:r>
            <a:br>
              <a:rPr lang="en-US" sz="3600" b="1" dirty="0">
                <a:solidFill>
                  <a:schemeClr val="bg1"/>
                </a:solidFill>
                <a:latin typeface="+mj-lt"/>
                <a:ea typeface="+mj-ea"/>
                <a:cs typeface="+mj-cs"/>
              </a:rPr>
            </a:br>
            <a:endParaRPr lang="en-US" sz="3600" dirty="0">
              <a:solidFill>
                <a:schemeClr val="tx1">
                  <a:lumMod val="85000"/>
                  <a:lumOff val="15000"/>
                </a:schemeClr>
              </a:solidFill>
            </a:endParaRPr>
          </a:p>
        </p:txBody>
      </p:sp>
      <p:pic>
        <p:nvPicPr>
          <p:cNvPr id="14" name="Picture 13" descr="A shark in the air&#10;&#10;Description automatically generated">
            <a:extLst>
              <a:ext uri="{FF2B5EF4-FFF2-40B4-BE49-F238E27FC236}">
                <a16:creationId xmlns:a16="http://schemas.microsoft.com/office/drawing/2014/main" id="{2FE8C350-E344-BFBB-CE62-EBBB37E43E6C}"/>
              </a:ext>
            </a:extLst>
          </p:cNvPr>
          <p:cNvPicPr>
            <a:picLocks noChangeAspect="1"/>
          </p:cNvPicPr>
          <p:nvPr/>
        </p:nvPicPr>
        <p:blipFill>
          <a:blip r:embed="rId5"/>
          <a:srcRect l="14043" r="11346" b="-2"/>
          <a:stretch/>
        </p:blipFill>
        <p:spPr>
          <a:xfrm>
            <a:off x="20" y="1"/>
            <a:ext cx="7665573" cy="6857999"/>
          </a:xfrm>
          <a:custGeom>
            <a:avLst/>
            <a:gdLst/>
            <a:ahLst/>
            <a:cxnLst/>
            <a:rect l="l" t="t" r="r" b="b"/>
            <a:pathLst>
              <a:path w="7665593" h="6857999">
                <a:moveTo>
                  <a:pt x="0" y="0"/>
                </a:moveTo>
                <a:lnTo>
                  <a:pt x="7363783" y="0"/>
                </a:lnTo>
                <a:lnTo>
                  <a:pt x="7372954" y="18152"/>
                </a:lnTo>
                <a:cubicBezTo>
                  <a:pt x="7378508" y="27417"/>
                  <a:pt x="7383821" y="35694"/>
                  <a:pt x="7386404" y="41707"/>
                </a:cubicBezTo>
                <a:lnTo>
                  <a:pt x="7389058" y="60832"/>
                </a:lnTo>
                <a:lnTo>
                  <a:pt x="7394074" y="60137"/>
                </a:lnTo>
                <a:lnTo>
                  <a:pt x="7394443" y="67241"/>
                </a:lnTo>
                <a:lnTo>
                  <a:pt x="7394565" y="83099"/>
                </a:lnTo>
                <a:cubicBezTo>
                  <a:pt x="7395324" y="92994"/>
                  <a:pt x="7394122" y="120511"/>
                  <a:pt x="7395957" y="130584"/>
                </a:cubicBezTo>
                <a:cubicBezTo>
                  <a:pt x="7401306" y="133490"/>
                  <a:pt x="7404223" y="137975"/>
                  <a:pt x="7405574" y="143540"/>
                </a:cubicBezTo>
                <a:lnTo>
                  <a:pt x="7405725" y="155795"/>
                </a:lnTo>
                <a:lnTo>
                  <a:pt x="7418615" y="226869"/>
                </a:lnTo>
                <a:lnTo>
                  <a:pt x="7419579" y="236641"/>
                </a:lnTo>
                <a:lnTo>
                  <a:pt x="7423900" y="241933"/>
                </a:lnTo>
                <a:cubicBezTo>
                  <a:pt x="7424763" y="245974"/>
                  <a:pt x="7424206" y="257579"/>
                  <a:pt x="7424760" y="260885"/>
                </a:cubicBezTo>
                <a:cubicBezTo>
                  <a:pt x="7425580" y="261177"/>
                  <a:pt x="7426400" y="261469"/>
                  <a:pt x="7427220" y="261761"/>
                </a:cubicBezTo>
                <a:cubicBezTo>
                  <a:pt x="7431152" y="272291"/>
                  <a:pt x="7444241" y="311893"/>
                  <a:pt x="7448344" y="324055"/>
                </a:cubicBezTo>
                <a:cubicBezTo>
                  <a:pt x="7444563" y="326484"/>
                  <a:pt x="7450535" y="331924"/>
                  <a:pt x="7451833" y="334727"/>
                </a:cubicBezTo>
                <a:cubicBezTo>
                  <a:pt x="7449286" y="335161"/>
                  <a:pt x="7448510" y="341947"/>
                  <a:pt x="7450776" y="343948"/>
                </a:cubicBezTo>
                <a:cubicBezTo>
                  <a:pt x="7463202" y="391652"/>
                  <a:pt x="7437523" y="367773"/>
                  <a:pt x="7453791" y="395003"/>
                </a:cubicBezTo>
                <a:cubicBezTo>
                  <a:pt x="7454869" y="399820"/>
                  <a:pt x="7453841" y="403723"/>
                  <a:pt x="7451939" y="407147"/>
                </a:cubicBezTo>
                <a:lnTo>
                  <a:pt x="7448030" y="412254"/>
                </a:lnTo>
                <a:lnTo>
                  <a:pt x="7455416" y="432021"/>
                </a:lnTo>
                <a:cubicBezTo>
                  <a:pt x="7457991" y="441758"/>
                  <a:pt x="7459699" y="452007"/>
                  <a:pt x="7460479" y="462523"/>
                </a:cubicBezTo>
                <a:cubicBezTo>
                  <a:pt x="7455275" y="464882"/>
                  <a:pt x="7462669" y="473136"/>
                  <a:pt x="7464133" y="477020"/>
                </a:cubicBezTo>
                <a:cubicBezTo>
                  <a:pt x="7460734" y="477060"/>
                  <a:pt x="7459104" y="485663"/>
                  <a:pt x="7461914" y="488716"/>
                </a:cubicBezTo>
                <a:cubicBezTo>
                  <a:pt x="7474065" y="552879"/>
                  <a:pt x="7442314" y="516775"/>
                  <a:pt x="7461353" y="555280"/>
                </a:cubicBezTo>
                <a:cubicBezTo>
                  <a:pt x="7462345" y="561721"/>
                  <a:pt x="7460642" y="566553"/>
                  <a:pt x="7457829" y="570585"/>
                </a:cubicBezTo>
                <a:lnTo>
                  <a:pt x="7450804" y="577839"/>
                </a:lnTo>
                <a:lnTo>
                  <a:pt x="7453309" y="583524"/>
                </a:lnTo>
                <a:cubicBezTo>
                  <a:pt x="7453505" y="604977"/>
                  <a:pt x="7446306" y="611303"/>
                  <a:pt x="7453558" y="623785"/>
                </a:cubicBezTo>
                <a:cubicBezTo>
                  <a:pt x="7438483" y="642230"/>
                  <a:pt x="7452055" y="636019"/>
                  <a:pt x="7454362" y="650049"/>
                </a:cubicBezTo>
                <a:cubicBezTo>
                  <a:pt x="7457368" y="661117"/>
                  <a:pt x="7463152" y="640798"/>
                  <a:pt x="7464006" y="651645"/>
                </a:cubicBezTo>
                <a:cubicBezTo>
                  <a:pt x="7460114" y="663380"/>
                  <a:pt x="7472201" y="662829"/>
                  <a:pt x="7467442" y="675032"/>
                </a:cubicBezTo>
                <a:cubicBezTo>
                  <a:pt x="7458335" y="672068"/>
                  <a:pt x="7469207" y="699114"/>
                  <a:pt x="7461251" y="699956"/>
                </a:cubicBezTo>
                <a:cubicBezTo>
                  <a:pt x="7472628" y="710321"/>
                  <a:pt x="7458614" y="715529"/>
                  <a:pt x="7462119" y="729331"/>
                </a:cubicBezTo>
                <a:cubicBezTo>
                  <a:pt x="7466423" y="735831"/>
                  <a:pt x="7467162" y="740521"/>
                  <a:pt x="7462533" y="746910"/>
                </a:cubicBezTo>
                <a:cubicBezTo>
                  <a:pt x="7483486" y="776851"/>
                  <a:pt x="7463470" y="765024"/>
                  <a:pt x="7471529" y="793043"/>
                </a:cubicBezTo>
                <a:cubicBezTo>
                  <a:pt x="7480002" y="817184"/>
                  <a:pt x="7485500" y="844550"/>
                  <a:pt x="7505730" y="867898"/>
                </a:cubicBezTo>
                <a:cubicBezTo>
                  <a:pt x="7511461" y="872184"/>
                  <a:pt x="7513630" y="882707"/>
                  <a:pt x="7510576" y="891400"/>
                </a:cubicBezTo>
                <a:cubicBezTo>
                  <a:pt x="7510049" y="892894"/>
                  <a:pt x="7509385" y="894278"/>
                  <a:pt x="7508604" y="895508"/>
                </a:cubicBezTo>
                <a:cubicBezTo>
                  <a:pt x="7511698" y="915692"/>
                  <a:pt x="7525520" y="989520"/>
                  <a:pt x="7529143" y="1012510"/>
                </a:cubicBezTo>
                <a:cubicBezTo>
                  <a:pt x="7521781" y="1014371"/>
                  <a:pt x="7535067" y="1025997"/>
                  <a:pt x="7530347" y="1033444"/>
                </a:cubicBezTo>
                <a:cubicBezTo>
                  <a:pt x="7526204" y="1038777"/>
                  <a:pt x="7529270" y="1043549"/>
                  <a:pt x="7529596" y="1049120"/>
                </a:cubicBezTo>
                <a:cubicBezTo>
                  <a:pt x="7526339" y="1056460"/>
                  <a:pt x="7532220" y="1080398"/>
                  <a:pt x="7536437" y="1086639"/>
                </a:cubicBezTo>
                <a:cubicBezTo>
                  <a:pt x="7551094" y="1101553"/>
                  <a:pt x="7540210" y="1135442"/>
                  <a:pt x="7551438" y="1147834"/>
                </a:cubicBezTo>
                <a:cubicBezTo>
                  <a:pt x="7553086" y="1152330"/>
                  <a:pt x="7553752" y="1156729"/>
                  <a:pt x="7553808" y="1161047"/>
                </a:cubicBezTo>
                <a:lnTo>
                  <a:pt x="7552572" y="1173130"/>
                </a:lnTo>
                <a:lnTo>
                  <a:pt x="7549434" y="1176566"/>
                </a:lnTo>
                <a:lnTo>
                  <a:pt x="7550211" y="1183950"/>
                </a:lnTo>
                <a:lnTo>
                  <a:pt x="7549733" y="1186066"/>
                </a:lnTo>
                <a:cubicBezTo>
                  <a:pt x="7548807" y="1190108"/>
                  <a:pt x="7548001" y="1194099"/>
                  <a:pt x="7547683" y="1198047"/>
                </a:cubicBezTo>
                <a:cubicBezTo>
                  <a:pt x="7563423" y="1192855"/>
                  <a:pt x="7547566" y="1230782"/>
                  <a:pt x="7560295" y="1219849"/>
                </a:cubicBezTo>
                <a:cubicBezTo>
                  <a:pt x="7561281" y="1240644"/>
                  <a:pt x="7573138" y="1224782"/>
                  <a:pt x="7561835" y="1249779"/>
                </a:cubicBezTo>
                <a:cubicBezTo>
                  <a:pt x="7574707" y="1282065"/>
                  <a:pt x="7569916" y="1332957"/>
                  <a:pt x="7589445" y="1358245"/>
                </a:cubicBezTo>
                <a:cubicBezTo>
                  <a:pt x="7581989" y="1355103"/>
                  <a:pt x="7576204" y="1368711"/>
                  <a:pt x="7579904" y="1378136"/>
                </a:cubicBezTo>
                <a:cubicBezTo>
                  <a:pt x="7550647" y="1367117"/>
                  <a:pt x="7606267" y="1415404"/>
                  <a:pt x="7586303" y="1423699"/>
                </a:cubicBezTo>
                <a:cubicBezTo>
                  <a:pt x="7604838" y="1424108"/>
                  <a:pt x="7636267" y="1466352"/>
                  <a:pt x="7621059" y="1486236"/>
                </a:cubicBezTo>
                <a:cubicBezTo>
                  <a:pt x="7624771" y="1516526"/>
                  <a:pt x="7640092" y="1537976"/>
                  <a:pt x="7633966" y="1569734"/>
                </a:cubicBezTo>
                <a:cubicBezTo>
                  <a:pt x="7636447" y="1570719"/>
                  <a:pt x="7638522" y="1572334"/>
                  <a:pt x="7640304" y="1574384"/>
                </a:cubicBezTo>
                <a:lnTo>
                  <a:pt x="7644628" y="1581242"/>
                </a:lnTo>
                <a:lnTo>
                  <a:pt x="7644313" y="1582567"/>
                </a:lnTo>
                <a:cubicBezTo>
                  <a:pt x="7644257" y="1587776"/>
                  <a:pt x="7645302" y="1590443"/>
                  <a:pt x="7646831" y="1591983"/>
                </a:cubicBezTo>
                <a:cubicBezTo>
                  <a:pt x="7647577" y="1592347"/>
                  <a:pt x="7648323" y="1592711"/>
                  <a:pt x="7649069" y="1593074"/>
                </a:cubicBezTo>
                <a:lnTo>
                  <a:pt x="7651326" y="1599230"/>
                </a:lnTo>
                <a:lnTo>
                  <a:pt x="7657195" y="1610539"/>
                </a:lnTo>
                <a:lnTo>
                  <a:pt x="7656957" y="1613422"/>
                </a:lnTo>
                <a:lnTo>
                  <a:pt x="7663730" y="1631673"/>
                </a:lnTo>
                <a:lnTo>
                  <a:pt x="7663189" y="1632289"/>
                </a:lnTo>
                <a:cubicBezTo>
                  <a:pt x="7662131" y="1634085"/>
                  <a:pt x="7661641" y="1636199"/>
                  <a:pt x="7662326" y="1639024"/>
                </a:cubicBezTo>
                <a:cubicBezTo>
                  <a:pt x="7651979" y="1640024"/>
                  <a:pt x="7659188" y="1642819"/>
                  <a:pt x="7662125" y="1651067"/>
                </a:cubicBezTo>
                <a:cubicBezTo>
                  <a:pt x="7646711" y="1654462"/>
                  <a:pt x="7660667" y="1674670"/>
                  <a:pt x="7653812" y="1683345"/>
                </a:cubicBezTo>
                <a:cubicBezTo>
                  <a:pt x="7656316" y="1689330"/>
                  <a:pt x="7658683" y="1695719"/>
                  <a:pt x="7660803" y="1702414"/>
                </a:cubicBezTo>
                <a:lnTo>
                  <a:pt x="7661867" y="1756201"/>
                </a:lnTo>
                <a:lnTo>
                  <a:pt x="7649453" y="1812530"/>
                </a:lnTo>
                <a:cubicBezTo>
                  <a:pt x="7649183" y="1833366"/>
                  <a:pt x="7644573" y="1851408"/>
                  <a:pt x="7647823" y="1869041"/>
                </a:cubicBezTo>
                <a:cubicBezTo>
                  <a:pt x="7644238" y="1876204"/>
                  <a:pt x="7642789" y="1882956"/>
                  <a:pt x="7648156" y="1889503"/>
                </a:cubicBezTo>
                <a:cubicBezTo>
                  <a:pt x="7646365" y="1908946"/>
                  <a:pt x="7638702" y="1913653"/>
                  <a:pt x="7644679" y="1925974"/>
                </a:cubicBezTo>
                <a:cubicBezTo>
                  <a:pt x="7632281" y="1936898"/>
                  <a:pt x="7637013" y="1937545"/>
                  <a:pt x="7640564" y="1942678"/>
                </a:cubicBezTo>
                <a:lnTo>
                  <a:pt x="7640816" y="1943410"/>
                </a:lnTo>
                <a:lnTo>
                  <a:pt x="7639044" y="1944904"/>
                </a:lnTo>
                <a:lnTo>
                  <a:pt x="7638223" y="1947993"/>
                </a:lnTo>
                <a:lnTo>
                  <a:pt x="7638752" y="1956430"/>
                </a:lnTo>
                <a:lnTo>
                  <a:pt x="7639407" y="1959603"/>
                </a:lnTo>
                <a:cubicBezTo>
                  <a:pt x="7639690" y="1961788"/>
                  <a:pt x="7639658" y="1963239"/>
                  <a:pt x="7639396" y="1964244"/>
                </a:cubicBezTo>
                <a:lnTo>
                  <a:pt x="7639249" y="1964361"/>
                </a:lnTo>
                <a:lnTo>
                  <a:pt x="7639521" y="1968708"/>
                </a:lnTo>
                <a:cubicBezTo>
                  <a:pt x="7640315" y="1976045"/>
                  <a:pt x="7641402" y="1983186"/>
                  <a:pt x="7642694" y="1989983"/>
                </a:cubicBezTo>
                <a:cubicBezTo>
                  <a:pt x="7634556" y="1995729"/>
                  <a:pt x="7644169" y="2020842"/>
                  <a:pt x="7628828" y="2018094"/>
                </a:cubicBezTo>
                <a:cubicBezTo>
                  <a:pt x="7630116" y="2027262"/>
                  <a:pt x="7636485" y="2032807"/>
                  <a:pt x="7626423" y="2029720"/>
                </a:cubicBezTo>
                <a:cubicBezTo>
                  <a:pt x="7626559" y="2032738"/>
                  <a:pt x="7625703" y="2034598"/>
                  <a:pt x="7624364" y="2035929"/>
                </a:cubicBezTo>
                <a:lnTo>
                  <a:pt x="7623733" y="2036314"/>
                </a:lnTo>
                <a:lnTo>
                  <a:pt x="7626847" y="2056711"/>
                </a:lnTo>
                <a:lnTo>
                  <a:pt x="7626090" y="2059419"/>
                </a:lnTo>
                <a:lnTo>
                  <a:pt x="7629618" y="2072712"/>
                </a:lnTo>
                <a:lnTo>
                  <a:pt x="7630641" y="2079581"/>
                </a:lnTo>
                <a:lnTo>
                  <a:pt x="7632577" y="2081522"/>
                </a:lnTo>
                <a:cubicBezTo>
                  <a:pt x="7633753" y="2083617"/>
                  <a:pt x="7634261" y="2086620"/>
                  <a:pt x="7633251" y="2091658"/>
                </a:cubicBezTo>
                <a:lnTo>
                  <a:pt x="7632707" y="2092825"/>
                </a:lnTo>
                <a:lnTo>
                  <a:pt x="7635575" y="2101184"/>
                </a:lnTo>
                <a:cubicBezTo>
                  <a:pt x="7636900" y="2103876"/>
                  <a:pt x="7638586" y="2106260"/>
                  <a:pt x="7640772" y="2108190"/>
                </a:cubicBezTo>
                <a:cubicBezTo>
                  <a:pt x="7629093" y="2136655"/>
                  <a:pt x="7639778" y="2163513"/>
                  <a:pt x="7637758" y="2194409"/>
                </a:cubicBezTo>
                <a:cubicBezTo>
                  <a:pt x="7619585" y="2207765"/>
                  <a:pt x="7641835" y="2261154"/>
                  <a:pt x="7659453" y="2268824"/>
                </a:cubicBezTo>
                <a:cubicBezTo>
                  <a:pt x="7644015" y="2268997"/>
                  <a:pt x="7665037" y="2307714"/>
                  <a:pt x="7665583" y="2317700"/>
                </a:cubicBezTo>
                <a:cubicBezTo>
                  <a:pt x="7665764" y="2321029"/>
                  <a:pt x="7663671" y="2321166"/>
                  <a:pt x="7657195" y="2315619"/>
                </a:cubicBezTo>
                <a:cubicBezTo>
                  <a:pt x="7658997" y="2326231"/>
                  <a:pt x="7650972" y="2337185"/>
                  <a:pt x="7644431" y="2331209"/>
                </a:cubicBezTo>
                <a:cubicBezTo>
                  <a:pt x="7658433" y="2363448"/>
                  <a:pt x="7644510" y="2411031"/>
                  <a:pt x="7650869" y="2447461"/>
                </a:cubicBezTo>
                <a:cubicBezTo>
                  <a:pt x="7635485" y="2467322"/>
                  <a:pt x="7649719" y="2456555"/>
                  <a:pt x="7646841" y="2477156"/>
                </a:cubicBezTo>
                <a:cubicBezTo>
                  <a:pt x="7661004" y="2471521"/>
                  <a:pt x="7638896" y="2502164"/>
                  <a:pt x="7654880" y="2503292"/>
                </a:cubicBezTo>
                <a:cubicBezTo>
                  <a:pt x="7653849" y="2507005"/>
                  <a:pt x="7652348" y="2510567"/>
                  <a:pt x="7650720" y="2514131"/>
                </a:cubicBezTo>
                <a:lnTo>
                  <a:pt x="7649876" y="2516003"/>
                </a:lnTo>
                <a:lnTo>
                  <a:pt x="7649263" y="2523483"/>
                </a:lnTo>
                <a:lnTo>
                  <a:pt x="7645633" y="2525592"/>
                </a:lnTo>
                <a:lnTo>
                  <a:pt x="7642233" y="2536851"/>
                </a:lnTo>
                <a:cubicBezTo>
                  <a:pt x="7641494" y="2541069"/>
                  <a:pt x="7641323" y="2545607"/>
                  <a:pt x="7642069" y="2550622"/>
                </a:cubicBezTo>
                <a:cubicBezTo>
                  <a:pt x="7648404" y="2562959"/>
                  <a:pt x="7640640" y="2582170"/>
                  <a:pt x="7641110" y="2599544"/>
                </a:cubicBezTo>
                <a:lnTo>
                  <a:pt x="7643071" y="2607523"/>
                </a:lnTo>
                <a:lnTo>
                  <a:pt x="7639801" y="2633566"/>
                </a:lnTo>
                <a:cubicBezTo>
                  <a:pt x="7639166" y="2640978"/>
                  <a:pt x="7638833" y="2648672"/>
                  <a:pt x="7639065" y="2656773"/>
                </a:cubicBezTo>
                <a:lnTo>
                  <a:pt x="7640624" y="2671810"/>
                </a:lnTo>
                <a:lnTo>
                  <a:pt x="7639332" y="2675751"/>
                </a:lnTo>
                <a:cubicBezTo>
                  <a:pt x="7639476" y="2682617"/>
                  <a:pt x="7644027" y="2691703"/>
                  <a:pt x="7638498" y="2690893"/>
                </a:cubicBezTo>
                <a:lnTo>
                  <a:pt x="7640415" y="2698606"/>
                </a:lnTo>
                <a:lnTo>
                  <a:pt x="7636002" y="2706218"/>
                </a:lnTo>
                <a:cubicBezTo>
                  <a:pt x="7634978" y="2707053"/>
                  <a:pt x="7633887" y="2707679"/>
                  <a:pt x="7632770" y="2708079"/>
                </a:cubicBezTo>
                <a:lnTo>
                  <a:pt x="7634220" y="2718854"/>
                </a:lnTo>
                <a:lnTo>
                  <a:pt x="7631061" y="2727688"/>
                </a:lnTo>
                <a:lnTo>
                  <a:pt x="7633127" y="2735389"/>
                </a:lnTo>
                <a:lnTo>
                  <a:pt x="7632661" y="2738584"/>
                </a:lnTo>
                <a:lnTo>
                  <a:pt x="7631098" y="2746529"/>
                </a:lnTo>
                <a:cubicBezTo>
                  <a:pt x="7630002" y="2750602"/>
                  <a:pt x="7628681" y="2755160"/>
                  <a:pt x="7627624" y="2760235"/>
                </a:cubicBezTo>
                <a:lnTo>
                  <a:pt x="7627140" y="2764511"/>
                </a:lnTo>
                <a:lnTo>
                  <a:pt x="7621827" y="2773820"/>
                </a:lnTo>
                <a:cubicBezTo>
                  <a:pt x="7617811" y="2780593"/>
                  <a:pt x="7615104" y="2785923"/>
                  <a:pt x="7617284" y="2791840"/>
                </a:cubicBezTo>
                <a:cubicBezTo>
                  <a:pt x="7612094" y="2801924"/>
                  <a:pt x="7597550" y="2808970"/>
                  <a:pt x="7601430" y="2823567"/>
                </a:cubicBezTo>
                <a:cubicBezTo>
                  <a:pt x="7594841" y="2819137"/>
                  <a:pt x="7600633" y="2839778"/>
                  <a:pt x="7593865" y="2842217"/>
                </a:cubicBezTo>
                <a:cubicBezTo>
                  <a:pt x="7588415" y="2843342"/>
                  <a:pt x="7588901" y="2849866"/>
                  <a:pt x="7586893" y="2854834"/>
                </a:cubicBezTo>
                <a:cubicBezTo>
                  <a:pt x="7581327" y="2858374"/>
                  <a:pt x="7576244" y="2883372"/>
                  <a:pt x="7577046" y="2892075"/>
                </a:cubicBezTo>
                <a:cubicBezTo>
                  <a:pt x="7582584" y="2916606"/>
                  <a:pt x="7560175" y="2936338"/>
                  <a:pt x="7564026" y="2955950"/>
                </a:cubicBezTo>
                <a:cubicBezTo>
                  <a:pt x="7563501" y="2961086"/>
                  <a:pt x="7562240" y="2965343"/>
                  <a:pt x="7560529" y="2969031"/>
                </a:cubicBezTo>
                <a:lnTo>
                  <a:pt x="7554631" y="2978222"/>
                </a:lnTo>
                <a:lnTo>
                  <a:pt x="7550747" y="2978564"/>
                </a:lnTo>
                <a:lnTo>
                  <a:pt x="7548359" y="2985429"/>
                </a:lnTo>
                <a:lnTo>
                  <a:pt x="7547120" y="2986826"/>
                </a:lnTo>
                <a:cubicBezTo>
                  <a:pt x="7544741" y="2989483"/>
                  <a:pt x="7542480" y="2992194"/>
                  <a:pt x="7540621" y="2995267"/>
                </a:cubicBezTo>
                <a:cubicBezTo>
                  <a:pt x="7555200" y="3003715"/>
                  <a:pt x="7527208" y="3022799"/>
                  <a:pt x="7541739" y="3023946"/>
                </a:cubicBezTo>
                <a:cubicBezTo>
                  <a:pt x="7534059" y="3042303"/>
                  <a:pt x="7549904" y="3038579"/>
                  <a:pt x="7530781" y="3050462"/>
                </a:cubicBezTo>
                <a:cubicBezTo>
                  <a:pt x="7527838" y="3088204"/>
                  <a:pt x="7503338" y="3127251"/>
                  <a:pt x="7508515" y="3164510"/>
                </a:cubicBezTo>
                <a:cubicBezTo>
                  <a:pt x="7503888" y="3155782"/>
                  <a:pt x="7493770" y="3162549"/>
                  <a:pt x="7492866" y="3173520"/>
                </a:cubicBezTo>
                <a:cubicBezTo>
                  <a:pt x="7474179" y="3140376"/>
                  <a:pt x="7498581" y="3226463"/>
                  <a:pt x="7479395" y="3217191"/>
                </a:cubicBezTo>
                <a:cubicBezTo>
                  <a:pt x="7493905" y="3232643"/>
                  <a:pt x="7501608" y="3293915"/>
                  <a:pt x="7481475" y="3298298"/>
                </a:cubicBezTo>
                <a:cubicBezTo>
                  <a:pt x="7472089" y="3326890"/>
                  <a:pt x="7475493" y="3357480"/>
                  <a:pt x="7457722" y="3379292"/>
                </a:cubicBezTo>
                <a:cubicBezTo>
                  <a:pt x="7459285" y="3382143"/>
                  <a:pt x="7460273" y="3385199"/>
                  <a:pt x="7460850" y="3388381"/>
                </a:cubicBezTo>
                <a:lnTo>
                  <a:pt x="7461482" y="3397694"/>
                </a:lnTo>
                <a:lnTo>
                  <a:pt x="7460695" y="3398556"/>
                </a:lnTo>
                <a:cubicBezTo>
                  <a:pt x="7458532" y="3402904"/>
                  <a:pt x="7458275" y="3406007"/>
                  <a:pt x="7458858" y="3408553"/>
                </a:cubicBezTo>
                <a:lnTo>
                  <a:pt x="7460185" y="3411299"/>
                </a:lnTo>
                <a:lnTo>
                  <a:pt x="7459468" y="3418333"/>
                </a:lnTo>
                <a:lnTo>
                  <a:pt x="7459515" y="3432662"/>
                </a:lnTo>
                <a:lnTo>
                  <a:pt x="7458154" y="3434902"/>
                </a:lnTo>
                <a:lnTo>
                  <a:pt x="7456091" y="3455825"/>
                </a:lnTo>
                <a:cubicBezTo>
                  <a:pt x="7455865" y="3455850"/>
                  <a:pt x="7455638" y="3455877"/>
                  <a:pt x="7455413" y="3455903"/>
                </a:cubicBezTo>
                <a:cubicBezTo>
                  <a:pt x="7453843" y="3456557"/>
                  <a:pt x="7452596" y="3457940"/>
                  <a:pt x="7451989" y="3460886"/>
                </a:cubicBezTo>
                <a:cubicBezTo>
                  <a:pt x="7443388" y="3453296"/>
                  <a:pt x="7447961" y="3461529"/>
                  <a:pt x="7446929" y="3470886"/>
                </a:cubicBezTo>
                <a:cubicBezTo>
                  <a:pt x="7433341" y="3461186"/>
                  <a:pt x="7436171" y="3489615"/>
                  <a:pt x="7427213" y="3491353"/>
                </a:cubicBezTo>
                <a:cubicBezTo>
                  <a:pt x="7426761" y="3498443"/>
                  <a:pt x="7426037" y="3505767"/>
                  <a:pt x="7424990" y="3513143"/>
                </a:cubicBezTo>
                <a:lnTo>
                  <a:pt x="7424186" y="3517424"/>
                </a:lnTo>
                <a:cubicBezTo>
                  <a:pt x="7424132" y="3517438"/>
                  <a:pt x="7424077" y="3517453"/>
                  <a:pt x="7424024" y="3517467"/>
                </a:cubicBezTo>
                <a:cubicBezTo>
                  <a:pt x="7423536" y="3518305"/>
                  <a:pt x="7423153" y="3519678"/>
                  <a:pt x="7422883" y="3521896"/>
                </a:cubicBezTo>
                <a:lnTo>
                  <a:pt x="7422723" y="3525229"/>
                </a:lnTo>
                <a:lnTo>
                  <a:pt x="7421163" y="3533534"/>
                </a:lnTo>
                <a:lnTo>
                  <a:pt x="7419650" y="3536108"/>
                </a:lnTo>
                <a:lnTo>
                  <a:pt x="7417640" y="3536718"/>
                </a:lnTo>
                <a:lnTo>
                  <a:pt x="7417697" y="3537534"/>
                </a:lnTo>
                <a:cubicBezTo>
                  <a:pt x="7419749" y="3544077"/>
                  <a:pt x="7423989" y="3546875"/>
                  <a:pt x="7409814" y="3551598"/>
                </a:cubicBezTo>
                <a:cubicBezTo>
                  <a:pt x="7412376" y="3566128"/>
                  <a:pt x="7404108" y="3567090"/>
                  <a:pt x="7397719" y="3584844"/>
                </a:cubicBezTo>
                <a:cubicBezTo>
                  <a:pt x="7401116" y="3593573"/>
                  <a:pt x="7398130" y="3599358"/>
                  <a:pt x="7393057" y="3604546"/>
                </a:cubicBezTo>
                <a:cubicBezTo>
                  <a:pt x="7391792" y="3622895"/>
                  <a:pt x="7383125" y="3638008"/>
                  <a:pt x="7377811" y="3657793"/>
                </a:cubicBezTo>
                <a:cubicBezTo>
                  <a:pt x="7379886" y="3680874"/>
                  <a:pt x="7366255" y="3689531"/>
                  <a:pt x="7360624" y="3710685"/>
                </a:cubicBezTo>
                <a:cubicBezTo>
                  <a:pt x="7367950" y="3731637"/>
                  <a:pt x="7347999" y="3723947"/>
                  <a:pt x="7341489" y="3734006"/>
                </a:cubicBezTo>
                <a:lnTo>
                  <a:pt x="7340478" y="3737028"/>
                </a:lnTo>
                <a:lnTo>
                  <a:pt x="7340489" y="3745476"/>
                </a:lnTo>
                <a:lnTo>
                  <a:pt x="7340950" y="3748687"/>
                </a:lnTo>
                <a:cubicBezTo>
                  <a:pt x="7341098" y="3750887"/>
                  <a:pt x="7340976" y="3752333"/>
                  <a:pt x="7340653" y="3753314"/>
                </a:cubicBezTo>
                <a:lnTo>
                  <a:pt x="7340500" y="3753419"/>
                </a:lnTo>
                <a:lnTo>
                  <a:pt x="7340506" y="3757774"/>
                </a:lnTo>
                <a:cubicBezTo>
                  <a:pt x="7340847" y="3765147"/>
                  <a:pt x="7341495" y="3772345"/>
                  <a:pt x="7342369" y="3779218"/>
                </a:cubicBezTo>
                <a:cubicBezTo>
                  <a:pt x="7333890" y="3784348"/>
                  <a:pt x="7341949" y="3810090"/>
                  <a:pt x="7326800" y="3806225"/>
                </a:cubicBezTo>
                <a:cubicBezTo>
                  <a:pt x="7327524" y="3815461"/>
                  <a:pt x="7333545" y="3821456"/>
                  <a:pt x="7323686" y="3817640"/>
                </a:cubicBezTo>
                <a:cubicBezTo>
                  <a:pt x="7323637" y="3820659"/>
                  <a:pt x="7322668" y="3822449"/>
                  <a:pt x="7321247" y="3823678"/>
                </a:cubicBezTo>
                <a:lnTo>
                  <a:pt x="7320595" y="3824018"/>
                </a:lnTo>
                <a:lnTo>
                  <a:pt x="7322453" y="3844579"/>
                </a:lnTo>
                <a:lnTo>
                  <a:pt x="7321532" y="3847225"/>
                </a:lnTo>
                <a:lnTo>
                  <a:pt x="7324238" y="3860736"/>
                </a:lnTo>
                <a:lnTo>
                  <a:pt x="7324840" y="3867658"/>
                </a:lnTo>
                <a:lnTo>
                  <a:pt x="7326655" y="3869733"/>
                </a:lnTo>
                <a:cubicBezTo>
                  <a:pt x="7327701" y="3871909"/>
                  <a:pt x="7328023" y="3874942"/>
                  <a:pt x="7326706" y="3879891"/>
                </a:cubicBezTo>
                <a:lnTo>
                  <a:pt x="7326093" y="3881013"/>
                </a:lnTo>
                <a:lnTo>
                  <a:pt x="7328442" y="3889558"/>
                </a:lnTo>
                <a:cubicBezTo>
                  <a:pt x="7329602" y="3892339"/>
                  <a:pt x="7331138" y="3894839"/>
                  <a:pt x="7333203" y="3896924"/>
                </a:cubicBezTo>
                <a:cubicBezTo>
                  <a:pt x="7319795" y="3924445"/>
                  <a:pt x="7328820" y="3952004"/>
                  <a:pt x="7324908" y="3982658"/>
                </a:cubicBezTo>
                <a:cubicBezTo>
                  <a:pt x="7325522" y="4017325"/>
                  <a:pt x="7327874" y="4041416"/>
                  <a:pt x="7327588" y="4064228"/>
                </a:cubicBezTo>
                <a:cubicBezTo>
                  <a:pt x="7328735" y="4074940"/>
                  <a:pt x="7329351" y="4153102"/>
                  <a:pt x="7323186" y="4146664"/>
                </a:cubicBezTo>
                <a:cubicBezTo>
                  <a:pt x="7335189" y="4179829"/>
                  <a:pt x="7318370" y="4199117"/>
                  <a:pt x="7322488" y="4235901"/>
                </a:cubicBezTo>
                <a:cubicBezTo>
                  <a:pt x="7305909" y="4254573"/>
                  <a:pt x="7320783" y="4244884"/>
                  <a:pt x="7316645" y="4265209"/>
                </a:cubicBezTo>
                <a:cubicBezTo>
                  <a:pt x="7331133" y="4260631"/>
                  <a:pt x="7307179" y="4289560"/>
                  <a:pt x="7323069" y="4291857"/>
                </a:cubicBezTo>
                <a:cubicBezTo>
                  <a:pt x="7321814" y="4295483"/>
                  <a:pt x="7320095" y="4298923"/>
                  <a:pt x="7318251" y="4302359"/>
                </a:cubicBezTo>
                <a:lnTo>
                  <a:pt x="7317295" y="4304161"/>
                </a:lnTo>
                <a:lnTo>
                  <a:pt x="7316223" y="4311573"/>
                </a:lnTo>
                <a:lnTo>
                  <a:pt x="7312469" y="4313411"/>
                </a:lnTo>
                <a:lnTo>
                  <a:pt x="7306447" y="4403491"/>
                </a:lnTo>
                <a:cubicBezTo>
                  <a:pt x="7308849" y="4411399"/>
                  <a:pt x="7308497" y="4436984"/>
                  <a:pt x="7303688" y="4442497"/>
                </a:cubicBezTo>
                <a:cubicBezTo>
                  <a:pt x="7302637" y="4447969"/>
                  <a:pt x="7304327" y="4453942"/>
                  <a:pt x="7299181" y="4457128"/>
                </a:cubicBezTo>
                <a:cubicBezTo>
                  <a:pt x="7296154" y="4469016"/>
                  <a:pt x="7289197" y="4496240"/>
                  <a:pt x="7285530" y="4513823"/>
                </a:cubicBezTo>
                <a:cubicBezTo>
                  <a:pt x="7288769" y="4518560"/>
                  <a:pt x="7287100" y="4524649"/>
                  <a:pt x="7284412" y="4532609"/>
                </a:cubicBezTo>
                <a:lnTo>
                  <a:pt x="7282601" y="4540125"/>
                </a:lnTo>
                <a:lnTo>
                  <a:pt x="7291785" y="4563650"/>
                </a:lnTo>
                <a:lnTo>
                  <a:pt x="7284191" y="4636427"/>
                </a:lnTo>
                <a:lnTo>
                  <a:pt x="7292797" y="4672055"/>
                </a:lnTo>
                <a:cubicBezTo>
                  <a:pt x="7294304" y="4686552"/>
                  <a:pt x="7294421" y="4700466"/>
                  <a:pt x="7295425" y="4713953"/>
                </a:cubicBezTo>
                <a:cubicBezTo>
                  <a:pt x="7296104" y="4744441"/>
                  <a:pt x="7280378" y="4723911"/>
                  <a:pt x="7292574" y="4762180"/>
                </a:cubicBezTo>
                <a:cubicBezTo>
                  <a:pt x="7286719" y="4766152"/>
                  <a:pt x="7286266" y="4770971"/>
                  <a:pt x="7288689" y="4779168"/>
                </a:cubicBezTo>
                <a:cubicBezTo>
                  <a:pt x="7288592" y="4793971"/>
                  <a:pt x="7274303" y="4792486"/>
                  <a:pt x="7282355" y="4807636"/>
                </a:cubicBezTo>
                <a:cubicBezTo>
                  <a:pt x="7278556" y="4806204"/>
                  <a:pt x="7277539" y="4813202"/>
                  <a:pt x="7276505" y="4819678"/>
                </a:cubicBezTo>
                <a:lnTo>
                  <a:pt x="7273752" y="4823797"/>
                </a:lnTo>
                <a:lnTo>
                  <a:pt x="7283683" y="4847794"/>
                </a:lnTo>
                <a:cubicBezTo>
                  <a:pt x="7296832" y="4890479"/>
                  <a:pt x="7302379" y="4941877"/>
                  <a:pt x="7311552" y="4978326"/>
                </a:cubicBezTo>
                <a:cubicBezTo>
                  <a:pt x="7284161" y="4998846"/>
                  <a:pt x="7309660" y="4989594"/>
                  <a:pt x="7304880" y="5015024"/>
                </a:cubicBezTo>
                <a:cubicBezTo>
                  <a:pt x="7330355" y="5012307"/>
                  <a:pt x="7291032" y="5044485"/>
                  <a:pt x="7319932" y="5050993"/>
                </a:cubicBezTo>
                <a:cubicBezTo>
                  <a:pt x="7318148" y="5055414"/>
                  <a:pt x="7315506" y="5059493"/>
                  <a:pt x="7312641" y="5063537"/>
                </a:cubicBezTo>
                <a:lnTo>
                  <a:pt x="7311153" y="5065661"/>
                </a:lnTo>
                <a:lnTo>
                  <a:pt x="7310197" y="5075032"/>
                </a:lnTo>
                <a:lnTo>
                  <a:pt x="7303683" y="5076576"/>
                </a:lnTo>
                <a:lnTo>
                  <a:pt x="7297768" y="5089898"/>
                </a:lnTo>
                <a:cubicBezTo>
                  <a:pt x="7296519" y="5095057"/>
                  <a:pt x="7296302" y="5100805"/>
                  <a:pt x="7297750" y="5107454"/>
                </a:cubicBezTo>
                <a:cubicBezTo>
                  <a:pt x="7309447" y="5125240"/>
                  <a:pt x="7295812" y="5147341"/>
                  <a:pt x="7297014" y="5169708"/>
                </a:cubicBezTo>
                <a:lnTo>
                  <a:pt x="7300719" y="5180532"/>
                </a:lnTo>
                <a:lnTo>
                  <a:pt x="7295705" y="5210620"/>
                </a:lnTo>
                <a:lnTo>
                  <a:pt x="7296901" y="5212749"/>
                </a:lnTo>
                <a:cubicBezTo>
                  <a:pt x="7296704" y="5218058"/>
                  <a:pt x="7294377" y="5228574"/>
                  <a:pt x="7294523" y="5242477"/>
                </a:cubicBezTo>
                <a:lnTo>
                  <a:pt x="7297776" y="5296160"/>
                </a:lnTo>
                <a:lnTo>
                  <a:pt x="7289955" y="5304499"/>
                </a:lnTo>
                <a:lnTo>
                  <a:pt x="7286210" y="5305374"/>
                </a:lnTo>
                <a:lnTo>
                  <a:pt x="7286995" y="5320092"/>
                </a:lnTo>
                <a:lnTo>
                  <a:pt x="7281550" y="5330613"/>
                </a:lnTo>
                <a:lnTo>
                  <a:pt x="7285354" y="5340890"/>
                </a:lnTo>
                <a:lnTo>
                  <a:pt x="7281914" y="5354491"/>
                </a:lnTo>
                <a:cubicBezTo>
                  <a:pt x="7280017" y="5359352"/>
                  <a:pt x="7277725" y="5364763"/>
                  <a:pt x="7275918" y="5370917"/>
                </a:cubicBezTo>
                <a:lnTo>
                  <a:pt x="7267655" y="5384350"/>
                </a:lnTo>
                <a:lnTo>
                  <a:pt x="7263791" y="5406610"/>
                </a:lnTo>
                <a:cubicBezTo>
                  <a:pt x="7260956" y="5423841"/>
                  <a:pt x="7257650" y="5440271"/>
                  <a:pt x="7251522" y="5456222"/>
                </a:cubicBezTo>
                <a:cubicBezTo>
                  <a:pt x="7253699" y="5469913"/>
                  <a:pt x="7252931" y="5482529"/>
                  <a:pt x="7242311" y="5493751"/>
                </a:cubicBezTo>
                <a:cubicBezTo>
                  <a:pt x="7236636" y="5529727"/>
                  <a:pt x="7245809" y="5539513"/>
                  <a:pt x="7231835" y="5561252"/>
                </a:cubicBezTo>
                <a:cubicBezTo>
                  <a:pt x="7236311" y="5568555"/>
                  <a:pt x="7238499" y="5573475"/>
                  <a:pt x="7239152" y="5577121"/>
                </a:cubicBezTo>
                <a:cubicBezTo>
                  <a:pt x="7241111" y="5588065"/>
                  <a:pt x="7229268" y="5587525"/>
                  <a:pt x="7224043" y="5605355"/>
                </a:cubicBezTo>
                <a:cubicBezTo>
                  <a:pt x="7216774" y="5624244"/>
                  <a:pt x="7213225" y="5590845"/>
                  <a:pt x="7209229" y="5609118"/>
                </a:cubicBezTo>
                <a:cubicBezTo>
                  <a:pt x="7212098" y="5628346"/>
                  <a:pt x="7194168" y="5628785"/>
                  <a:pt x="7198222" y="5648700"/>
                </a:cubicBezTo>
                <a:cubicBezTo>
                  <a:pt x="7212577" y="5642705"/>
                  <a:pt x="7189541" y="5689259"/>
                  <a:pt x="7201221" y="5689771"/>
                </a:cubicBezTo>
                <a:cubicBezTo>
                  <a:pt x="7181618" y="5708428"/>
                  <a:pt x="7201258" y="5715573"/>
                  <a:pt x="7192555" y="5739098"/>
                </a:cubicBezTo>
                <a:cubicBezTo>
                  <a:pt x="7184486" y="5750478"/>
                  <a:pt x="7182208" y="5758416"/>
                  <a:pt x="7187522" y="5768603"/>
                </a:cubicBezTo>
                <a:cubicBezTo>
                  <a:pt x="7148692" y="5821144"/>
                  <a:pt x="7181577" y="5799065"/>
                  <a:pt x="7162500" y="5846928"/>
                </a:cubicBezTo>
                <a:lnTo>
                  <a:pt x="7160827" y="5850799"/>
                </a:lnTo>
                <a:lnTo>
                  <a:pt x="7163312" y="5866636"/>
                </a:lnTo>
                <a:cubicBezTo>
                  <a:pt x="7163884" y="5867070"/>
                  <a:pt x="7164455" y="5867505"/>
                  <a:pt x="7165029" y="5867939"/>
                </a:cubicBezTo>
                <a:lnTo>
                  <a:pt x="7142501" y="5914339"/>
                </a:lnTo>
                <a:lnTo>
                  <a:pt x="7143151" y="5921221"/>
                </a:lnTo>
                <a:lnTo>
                  <a:pt x="7123808" y="5950546"/>
                </a:lnTo>
                <a:lnTo>
                  <a:pt x="7116299" y="5966186"/>
                </a:lnTo>
                <a:lnTo>
                  <a:pt x="7106117" y="5983669"/>
                </a:lnTo>
                <a:lnTo>
                  <a:pt x="7109622" y="5995569"/>
                </a:lnTo>
                <a:cubicBezTo>
                  <a:pt x="7114727" y="6023526"/>
                  <a:pt x="7092983" y="6067450"/>
                  <a:pt x="7116605" y="6077139"/>
                </a:cubicBezTo>
                <a:cubicBezTo>
                  <a:pt x="7102148" y="6089933"/>
                  <a:pt x="7125501" y="6101908"/>
                  <a:pt x="7127573" y="6115892"/>
                </a:cubicBezTo>
                <a:cubicBezTo>
                  <a:pt x="7118381" y="6127056"/>
                  <a:pt x="7126331" y="6132595"/>
                  <a:pt x="7128098" y="6142737"/>
                </a:cubicBezTo>
                <a:cubicBezTo>
                  <a:pt x="7122429" y="6147329"/>
                  <a:pt x="7122724" y="6155912"/>
                  <a:pt x="7129375" y="6158833"/>
                </a:cubicBezTo>
                <a:cubicBezTo>
                  <a:pt x="7144709" y="6154689"/>
                  <a:pt x="7137060" y="6184499"/>
                  <a:pt x="7147635" y="6186714"/>
                </a:cubicBezTo>
                <a:cubicBezTo>
                  <a:pt x="7149842" y="6204016"/>
                  <a:pt x="7136414" y="6279145"/>
                  <a:pt x="7153343" y="6291871"/>
                </a:cubicBezTo>
                <a:cubicBezTo>
                  <a:pt x="7161381" y="6326852"/>
                  <a:pt x="7134450" y="6377408"/>
                  <a:pt x="7134923" y="6392273"/>
                </a:cubicBezTo>
                <a:cubicBezTo>
                  <a:pt x="7103997" y="6407024"/>
                  <a:pt x="7185503" y="6478818"/>
                  <a:pt x="7187236" y="6541940"/>
                </a:cubicBezTo>
                <a:cubicBezTo>
                  <a:pt x="7184250" y="6550446"/>
                  <a:pt x="7184290" y="6554993"/>
                  <a:pt x="7191340" y="6557275"/>
                </a:cubicBezTo>
                <a:cubicBezTo>
                  <a:pt x="7195412" y="6573685"/>
                  <a:pt x="7202070" y="6606060"/>
                  <a:pt x="7211670" y="6640404"/>
                </a:cubicBezTo>
                <a:cubicBezTo>
                  <a:pt x="7219591" y="6666216"/>
                  <a:pt x="7212698" y="6793331"/>
                  <a:pt x="7221085" y="6827708"/>
                </a:cubicBezTo>
                <a:lnTo>
                  <a:pt x="7227698" y="6857999"/>
                </a:lnTo>
                <a:lnTo>
                  <a:pt x="0" y="6857999"/>
                </a:lnTo>
                <a:close/>
              </a:path>
            </a:pathLst>
          </a:custGeom>
        </p:spPr>
      </p:pic>
      <p:pic>
        <p:nvPicPr>
          <p:cNvPr id="5" name="Shark Attacks">
            <a:hlinkClick r:id="" action="ppaction://media"/>
            <a:extLst>
              <a:ext uri="{FF2B5EF4-FFF2-40B4-BE49-F238E27FC236}">
                <a16:creationId xmlns:a16="http://schemas.microsoft.com/office/drawing/2014/main" id="{E6F99520-816A-E1E5-22AF-F13358B3C8B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pic>
        <p:nvPicPr>
          <p:cNvPr id="4" name="Picture 3">
            <a:extLst>
              <a:ext uri="{FF2B5EF4-FFF2-40B4-BE49-F238E27FC236}">
                <a16:creationId xmlns:a16="http://schemas.microsoft.com/office/drawing/2014/main" id="{B84D3737-DF20-1242-4A01-562400A94433}"/>
              </a:ext>
            </a:extLst>
          </p:cNvPr>
          <p:cNvPicPr>
            <a:picLocks noChangeAspect="1"/>
          </p:cNvPicPr>
          <p:nvPr/>
        </p:nvPicPr>
        <p:blipFill>
          <a:blip r:embed="rId7"/>
          <a:stretch>
            <a:fillRect/>
          </a:stretch>
        </p:blipFill>
        <p:spPr>
          <a:xfrm>
            <a:off x="10026643" y="293684"/>
            <a:ext cx="1752613" cy="847731"/>
          </a:xfrm>
          <a:prstGeom prst="rect">
            <a:avLst/>
          </a:prstGeom>
        </p:spPr>
      </p:pic>
      <p:pic>
        <p:nvPicPr>
          <p:cNvPr id="7" name="Picture 6">
            <a:extLst>
              <a:ext uri="{FF2B5EF4-FFF2-40B4-BE49-F238E27FC236}">
                <a16:creationId xmlns:a16="http://schemas.microsoft.com/office/drawing/2014/main" id="{216DB8E3-0D3E-A007-CEA4-959A3BAF7188}"/>
              </a:ext>
            </a:extLst>
          </p:cNvPr>
          <p:cNvPicPr>
            <a:picLocks noChangeAspect="1"/>
          </p:cNvPicPr>
          <p:nvPr/>
        </p:nvPicPr>
        <p:blipFill>
          <a:blip r:embed="rId8"/>
          <a:stretch>
            <a:fillRect/>
          </a:stretch>
        </p:blipFill>
        <p:spPr>
          <a:xfrm>
            <a:off x="481008" y="265108"/>
            <a:ext cx="1171584" cy="904882"/>
          </a:xfrm>
          <a:prstGeom prst="rect">
            <a:avLst/>
          </a:prstGeom>
        </p:spPr>
      </p:pic>
    </p:spTree>
    <p:extLst>
      <p:ext uri="{BB962C8B-B14F-4D97-AF65-F5344CB8AC3E}">
        <p14:creationId xmlns:p14="http://schemas.microsoft.com/office/powerpoint/2010/main" val="3460341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DF0EF-0D10-14E1-2451-C899EC062375}"/>
              </a:ext>
            </a:extLst>
          </p:cNvPr>
          <p:cNvSpPr>
            <a:spLocks noGrp="1"/>
          </p:cNvSpPr>
          <p:nvPr>
            <p:ph type="title"/>
          </p:nvPr>
        </p:nvSpPr>
        <p:spPr>
          <a:xfrm>
            <a:off x="1137034" y="609597"/>
            <a:ext cx="9392421" cy="1330841"/>
          </a:xfrm>
        </p:spPr>
        <p:txBody>
          <a:bodyPr vert="horz" lIns="91440" tIns="45720" rIns="91440" bIns="45720" rtlCol="0" anchor="ctr">
            <a:normAutofit/>
          </a:bodyPr>
          <a:lstStyle/>
          <a:p>
            <a:r>
              <a:rPr lang="en-US" kern="1200" dirty="0">
                <a:solidFill>
                  <a:schemeClr val="tx1"/>
                </a:solidFill>
                <a:latin typeface="+mj-lt"/>
                <a:ea typeface="+mj-ea"/>
                <a:cs typeface="+mj-cs"/>
              </a:rPr>
              <a:t>Gender Distribution in Shark Attack Incidents</a:t>
            </a:r>
          </a:p>
        </p:txBody>
      </p:sp>
      <p:sp>
        <p:nvSpPr>
          <p:cNvPr id="9" name="TextBox 8">
            <a:extLst>
              <a:ext uri="{FF2B5EF4-FFF2-40B4-BE49-F238E27FC236}">
                <a16:creationId xmlns:a16="http://schemas.microsoft.com/office/drawing/2014/main" id="{723146DC-F22E-C062-0E51-92C2AD31B7B9}"/>
              </a:ext>
            </a:extLst>
          </p:cNvPr>
          <p:cNvSpPr txBox="1"/>
          <p:nvPr/>
        </p:nvSpPr>
        <p:spPr>
          <a:xfrm>
            <a:off x="1137034" y="2198362"/>
            <a:ext cx="4958966" cy="3917773"/>
          </a:xfrm>
          <a:prstGeom prst="rect">
            <a:avLst/>
          </a:prstGeom>
        </p:spPr>
        <p:txBody>
          <a:bodyPr vert="horz" lIns="91440" tIns="45720" rIns="91440" bIns="45720" rtlCol="0">
            <a:normAutofit/>
          </a:bodyPr>
          <a:lstStyle/>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data indicates a significant gender disparity in shark attack incidents, with 86.60% of the reported shark attack victims are male, while only 13.40% are female</a:t>
            </a:r>
            <a:r>
              <a:rPr kumimoji="0" lang="en-US" sz="2000" b="0" i="0" u="none" strike="noStrike" kern="1200" cap="none" spc="0" normalizeH="0" baseline="0" noProof="0" dirty="0">
                <a:ln>
                  <a:noFill/>
                </a:ln>
                <a:solidFill>
                  <a:prstClr val="black"/>
                </a:solidFill>
                <a:effectLst/>
                <a:uLnTx/>
                <a:uFillTx/>
                <a:latin typeface="Aptos" panose="02110004020202020204"/>
                <a:ea typeface="+mn-ea"/>
                <a:cs typeface="+mn-cs"/>
              </a:rPr>
              <a:t>.</a:t>
            </a:r>
          </a:p>
        </p:txBody>
      </p:sp>
      <p:pic>
        <p:nvPicPr>
          <p:cNvPr id="5" name="Content Placeholder 4">
            <a:extLst>
              <a:ext uri="{FF2B5EF4-FFF2-40B4-BE49-F238E27FC236}">
                <a16:creationId xmlns:a16="http://schemas.microsoft.com/office/drawing/2014/main" id="{015432D7-FF08-8C5A-84B0-4CC529F0A838}"/>
              </a:ext>
            </a:extLst>
          </p:cNvPr>
          <p:cNvPicPr>
            <a:picLocks noGrp="1" noChangeAspect="1"/>
          </p:cNvPicPr>
          <p:nvPr>
            <p:ph idx="1"/>
          </p:nvPr>
        </p:nvPicPr>
        <p:blipFill rotWithShape="1">
          <a:blip r:embed="rId5"/>
          <a:srcRect l="1550" r="1"/>
          <a:stretch/>
        </p:blipFill>
        <p:spPr>
          <a:xfrm>
            <a:off x="6083691" y="2198361"/>
            <a:ext cx="5424182" cy="3337847"/>
          </a:xfrm>
          <a:prstGeom prst="rect">
            <a:avLst/>
          </a:prstGeom>
        </p:spPr>
      </p:pic>
      <p:pic>
        <p:nvPicPr>
          <p:cNvPr id="67" name="Audio 66">
            <a:hlinkClick r:id="" action="ppaction://media"/>
            <a:extLst>
              <a:ext uri="{FF2B5EF4-FFF2-40B4-BE49-F238E27FC236}">
                <a16:creationId xmlns:a16="http://schemas.microsoft.com/office/drawing/2014/main" id="{849DDBFE-B6DB-B314-2035-68BAE779A97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3" name="Picture 2">
            <a:extLst>
              <a:ext uri="{FF2B5EF4-FFF2-40B4-BE49-F238E27FC236}">
                <a16:creationId xmlns:a16="http://schemas.microsoft.com/office/drawing/2014/main" id="{8CC74046-41B5-2E6A-F20F-B9B8178B6737}"/>
              </a:ext>
            </a:extLst>
          </p:cNvPr>
          <p:cNvPicPr>
            <a:picLocks noChangeAspect="1"/>
          </p:cNvPicPr>
          <p:nvPr/>
        </p:nvPicPr>
        <p:blipFill>
          <a:blip r:embed="rId7"/>
          <a:stretch>
            <a:fillRect/>
          </a:stretch>
        </p:blipFill>
        <p:spPr>
          <a:xfrm>
            <a:off x="10052304" y="284577"/>
            <a:ext cx="1749704" cy="847417"/>
          </a:xfrm>
          <a:prstGeom prst="rect">
            <a:avLst/>
          </a:prstGeom>
        </p:spPr>
      </p:pic>
    </p:spTree>
    <p:extLst>
      <p:ext uri="{BB962C8B-B14F-4D97-AF65-F5344CB8AC3E}">
        <p14:creationId xmlns:p14="http://schemas.microsoft.com/office/powerpoint/2010/main" val="2057734338"/>
      </p:ext>
    </p:extLst>
  </p:cSld>
  <p:clrMapOvr>
    <a:masterClrMapping/>
  </p:clrMapOvr>
  <mc:AlternateContent xmlns:mc="http://schemas.openxmlformats.org/markup-compatibility/2006" xmlns:p14="http://schemas.microsoft.com/office/powerpoint/2010/main">
    <mc:Choice Requires="p14">
      <p:transition spd="slow" p14:dur="2000" advTm="29427"/>
    </mc:Choice>
    <mc:Fallback xmlns="">
      <p:transition spd="slow" advTm="29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7"/>
                </p:tgtEl>
              </p:cMediaNode>
            </p:audio>
          </p:childTnLst>
        </p:cTn>
      </p:par>
    </p:tnLst>
  </p:timing>
  <p:extLst>
    <p:ext uri="{3A86A75C-4F4B-4683-9AE1-C65F6400EC91}">
      <p14:laserTraceLst xmlns:p14="http://schemas.microsoft.com/office/powerpoint/2010/main">
        <p14:tracePtLst>
          <p14:tracePt t="12303" x="4340225" y="6170613"/>
          <p14:tracePt t="14563" x="5135563" y="6810375"/>
          <p14:tracePt t="14573" x="5159375" y="6786563"/>
          <p14:tracePt t="14582" x="5159375" y="6762750"/>
          <p14:tracePt t="14584" x="5184775" y="6762750"/>
          <p14:tracePt t="14594" x="5184775" y="6713538"/>
          <p14:tracePt t="14596" x="5208588" y="6713538"/>
          <p14:tracePt t="14608" x="5208588" y="6689725"/>
          <p14:tracePt t="14624" x="5232400" y="6689725"/>
          <p14:tracePt t="14626" x="5256213" y="6665913"/>
          <p14:tracePt t="14642" x="5280025" y="6642100"/>
          <p14:tracePt t="14658" x="5303838" y="6618288"/>
          <p14:tracePt t="14675" x="5327650" y="6546850"/>
          <p14:tracePt t="14691" x="5375275" y="6473825"/>
          <p14:tracePt t="14708" x="5400675" y="6450013"/>
          <p14:tracePt t="14724" x="5400675" y="6426200"/>
          <p14:tracePt t="14741" x="5400675" y="6402388"/>
          <p14:tracePt t="14758" x="5400675" y="6378575"/>
          <p14:tracePt t="14774" x="5448300" y="6354763"/>
          <p14:tracePt t="18757" x="5472113" y="6354763"/>
          <p14:tracePt t="18764" x="5495925" y="6354763"/>
          <p14:tracePt t="18793" x="5519738" y="6354763"/>
          <p14:tracePt t="18808" x="5543550" y="6354763"/>
          <p14:tracePt t="18831" x="5567363" y="6354763"/>
          <p14:tracePt t="18890" x="5592763" y="6354763"/>
          <p14:tracePt t="18902" x="5616575" y="6354763"/>
          <p14:tracePt t="18914" x="5640388" y="6354763"/>
          <p14:tracePt t="18926" x="5664200" y="6354763"/>
          <p14:tracePt t="18943" x="5688013" y="6354763"/>
          <p14:tracePt t="18946" x="5711825" y="6354763"/>
          <p14:tracePt t="18958" x="5735638" y="6354763"/>
          <p14:tracePt t="18975" x="5808663" y="6354763"/>
          <p14:tracePt t="18977" x="5856288" y="6354763"/>
          <p14:tracePt t="18991" x="5951538" y="6354763"/>
          <p14:tracePt t="18993" x="6000750" y="6354763"/>
          <p14:tracePt t="19008" x="6048375" y="6354763"/>
          <p14:tracePt t="19025" x="6143625" y="6354763"/>
          <p14:tracePt t="19027" x="6191250" y="6354763"/>
          <p14:tracePt t="19041" x="6240463" y="6354763"/>
          <p14:tracePt t="19043" x="6264275" y="6354763"/>
          <p14:tracePt t="19061" x="6288088" y="6378575"/>
          <p14:tracePt t="19075" x="6311900" y="6378575"/>
          <p14:tracePt t="19091" x="6335713" y="6378575"/>
          <p14:tracePt t="19119" x="6383338" y="6378575"/>
          <p14:tracePt t="19132" x="6408738" y="6378575"/>
          <p14:tracePt t="19141" x="6456363" y="6354763"/>
          <p14:tracePt t="19143" x="6480175" y="6354763"/>
          <p14:tracePt t="19159" x="6503988" y="6354763"/>
          <p14:tracePt t="19175" x="6551613" y="6354763"/>
          <p14:tracePt t="19191" x="6624638" y="6330950"/>
          <p14:tracePt t="19209" x="6696075" y="6307138"/>
          <p14:tracePt t="19225" x="6767513" y="6281738"/>
          <p14:tracePt t="19241" x="6816725" y="6281738"/>
          <p14:tracePt t="19258" x="6840538" y="6281738"/>
          <p14:tracePt t="19297" x="6888163" y="6257925"/>
          <p14:tracePt t="19329" x="6911975" y="6257925"/>
          <p14:tracePt t="19345" x="6935788" y="6257925"/>
          <p14:tracePt t="19375" x="6959600" y="6257925"/>
          <p14:tracePt t="19395" x="6983413" y="6257925"/>
          <p14:tracePt t="19399" x="6983413" y="6234113"/>
          <p14:tracePt t="19415" x="7007225" y="6234113"/>
          <p14:tracePt t="19603" x="7007225" y="6210300"/>
          <p14:tracePt t="20405" x="7032625" y="6210300"/>
          <p14:tracePt t="20412" x="7080250" y="6210300"/>
          <p14:tracePt t="20425" x="7175500" y="6186488"/>
          <p14:tracePt t="20427" x="7199313" y="6186488"/>
          <p14:tracePt t="20441" x="7248525" y="6162675"/>
          <p14:tracePt t="20459" x="7343775" y="6138863"/>
          <p14:tracePt t="20475" x="7535863" y="6091238"/>
          <p14:tracePt t="20491" x="7775575" y="6018213"/>
          <p14:tracePt t="20509" x="7967663" y="6018213"/>
          <p14:tracePt t="20511" x="8040688" y="5994400"/>
          <p14:tracePt t="20524" x="8183563" y="5994400"/>
          <p14:tracePt t="20526" x="8232775" y="5994400"/>
          <p14:tracePt t="20541" x="8328025" y="5994400"/>
          <p14:tracePt t="20543" x="8351838" y="5994400"/>
          <p14:tracePt t="20558" x="8423275" y="5994400"/>
          <p14:tracePt t="20575" x="8472488" y="5994400"/>
          <p14:tracePt t="20591" x="8496300" y="5994400"/>
          <p14:tracePt t="20609" x="8520113" y="5994400"/>
          <p14:tracePt t="20624" x="8543925" y="5994400"/>
          <p14:tracePt t="20689" x="8567738" y="5994400"/>
          <p14:tracePt t="20717" x="8567738" y="6018213"/>
          <p14:tracePt t="20770" x="8591550" y="6018213"/>
          <p14:tracePt t="20790" x="8640763" y="6018213"/>
          <p14:tracePt t="20804" x="8664575" y="6018213"/>
          <p14:tracePt t="20812" x="8688388" y="6018213"/>
          <p14:tracePt t="20815" x="8712200" y="6018213"/>
          <p14:tracePt t="20826" x="8783638" y="6018213"/>
          <p14:tracePt t="20828" x="8807450" y="6018213"/>
          <p14:tracePt t="20841" x="8880475" y="6018213"/>
          <p14:tracePt t="20843" x="8904288" y="6018213"/>
          <p14:tracePt t="20858" x="8975725" y="6018213"/>
          <p14:tracePt t="20874" x="9048750" y="6018213"/>
          <p14:tracePt t="20975" x="9023350" y="6018213"/>
          <p14:tracePt t="20983" x="8999538" y="6018213"/>
          <p14:tracePt t="20991" x="8951913" y="6018213"/>
          <p14:tracePt t="21009" x="8831263" y="6042025"/>
          <p14:tracePt t="21011" x="8783638" y="6067425"/>
          <p14:tracePt t="21025" x="8615363" y="6091238"/>
          <p14:tracePt t="21041" x="8423275" y="6115050"/>
          <p14:tracePt t="21057" x="8304213" y="6138863"/>
          <p14:tracePt t="21074" x="8207375" y="6138863"/>
          <p14:tracePt t="21091" x="8183563" y="6162675"/>
          <p14:tracePt t="21386" x="8207375" y="6162675"/>
          <p14:tracePt t="21389" x="8232775" y="6162675"/>
          <p14:tracePt t="21402" x="8280400" y="6162675"/>
          <p14:tracePt t="21407" x="8304213" y="6162675"/>
          <p14:tracePt t="21425" x="8399463" y="6162675"/>
          <p14:tracePt t="21441" x="8543925" y="6162675"/>
          <p14:tracePt t="21443" x="8567738" y="6162675"/>
          <p14:tracePt t="21458" x="8664575" y="6162675"/>
          <p14:tracePt t="21474" x="8688388" y="6162675"/>
          <p14:tracePt t="21476" x="8712200" y="6162675"/>
          <p14:tracePt t="21491" x="8736013" y="6162675"/>
          <p14:tracePt t="21537" x="8759825" y="6162675"/>
          <p14:tracePt t="21581" x="8783638" y="6162675"/>
          <p14:tracePt t="21701" x="8759825" y="6162675"/>
          <p14:tracePt t="21709" x="8688388" y="6162675"/>
          <p14:tracePt t="21713" x="8664575" y="6186488"/>
          <p14:tracePt t="21721" x="8615363" y="6186488"/>
          <p14:tracePt t="21732" x="8472488" y="6234113"/>
          <p14:tracePt t="21736" x="8448675" y="6234113"/>
          <p14:tracePt t="21743" x="8351838" y="6257925"/>
          <p14:tracePt t="21757" x="8256588" y="6281738"/>
          <p14:tracePt t="21759" x="8207375" y="6281738"/>
          <p14:tracePt t="21774" x="8064500" y="6330950"/>
          <p14:tracePt t="21791" x="7967663" y="6330950"/>
          <p14:tracePt t="21807" x="7896225" y="6378575"/>
          <p14:tracePt t="21825" x="7872413" y="6378575"/>
          <p14:tracePt t="21845" x="7824788" y="6402388"/>
          <p14:tracePt t="21865" x="7799388" y="6402388"/>
          <p14:tracePt t="21874" x="7775575" y="6402388"/>
          <p14:tracePt t="21893" x="7751763" y="6402388"/>
          <p14:tracePt t="22008" x="7727950" y="6426200"/>
          <p14:tracePt t="22026" x="7751763" y="6426200"/>
          <p14:tracePt t="22030" x="7775575" y="6426200"/>
          <p14:tracePt t="22043" x="7872413" y="6426200"/>
          <p14:tracePt t="22060" x="7943850" y="6402388"/>
          <p14:tracePt t="22077" x="8064500" y="6402388"/>
          <p14:tracePt t="22093" x="8159750" y="6378575"/>
          <p14:tracePt t="22109" x="8207375" y="6378575"/>
          <p14:tracePt t="22112" x="8232775" y="6378575"/>
          <p14:tracePt t="22125" x="8280400" y="6378575"/>
          <p14:tracePt t="22127" x="8304213" y="6378575"/>
          <p14:tracePt t="22141" x="8351838" y="6378575"/>
          <p14:tracePt t="22143" x="8375650" y="6378575"/>
          <p14:tracePt t="22158" x="8423275" y="6378575"/>
          <p14:tracePt t="22174" x="8448675" y="6378575"/>
          <p14:tracePt t="25407" x="8472488" y="6378575"/>
          <p14:tracePt t="25415" x="8543925" y="6378575"/>
          <p14:tracePt t="25426" x="8783638" y="6281738"/>
          <p14:tracePt t="25430" x="8856663" y="6281738"/>
          <p14:tracePt t="25443" x="8951913" y="6234113"/>
          <p14:tracePt t="25458" x="9144000" y="6162675"/>
          <p14:tracePt t="25474" x="9336088" y="6042025"/>
          <p14:tracePt t="25491" x="9504363" y="5922963"/>
          <p14:tracePt t="25493" x="9504363" y="5899150"/>
          <p14:tracePt t="25495" x="9528175" y="5875338"/>
          <p14:tracePt t="25507" x="9599613" y="5802313"/>
          <p14:tracePt t="25525" x="9720263" y="5635625"/>
          <p14:tracePt t="25526" x="9744075" y="5586413"/>
          <p14:tracePt t="25541" x="9839325" y="5419725"/>
          <p14:tracePt t="25557" x="9936163" y="5299075"/>
          <p14:tracePt t="25559" x="9959975" y="5275263"/>
          <p14:tracePt t="25574" x="10055225" y="5106988"/>
          <p14:tracePt t="25576" x="10104438" y="5035550"/>
          <p14:tracePt t="25591" x="10199688" y="4843463"/>
          <p14:tracePt t="25607" x="10223500" y="4675188"/>
          <p14:tracePt t="25624" x="10247313" y="4532313"/>
          <p14:tracePt t="25641" x="10247313" y="4364038"/>
          <p14:tracePt t="25642" x="10247313" y="4316413"/>
          <p14:tracePt t="25657" x="10296525" y="4171950"/>
          <p14:tracePt t="25674" x="10296525" y="4052888"/>
          <p14:tracePt t="25691" x="10272713" y="3956050"/>
          <p14:tracePt t="25707" x="10247313" y="3860800"/>
          <p14:tracePt t="25709" x="10247313" y="3836988"/>
          <p14:tracePt t="25725" x="10247313" y="3716338"/>
          <p14:tracePt t="25741" x="10199688" y="3644900"/>
          <p14:tracePt t="25758" x="10175875" y="3500438"/>
          <p14:tracePt t="25774" x="10152063" y="3452813"/>
          <p14:tracePt t="25791" x="10152063" y="3357563"/>
          <p14:tracePt t="25793" x="10152063" y="3308350"/>
          <p14:tracePt t="25807" x="10152063" y="3284538"/>
          <p14:tracePt t="25809" x="10152063" y="3260725"/>
          <p14:tracePt t="25825" x="10128250" y="3213100"/>
          <p14:tracePt t="25841" x="10080625" y="3165475"/>
          <p14:tracePt t="25858" x="10007600" y="3117850"/>
          <p14:tracePt t="25874" x="9959975" y="3068638"/>
          <p14:tracePt t="25891" x="9959975" y="3021013"/>
          <p14:tracePt t="25893" x="9912350" y="3021013"/>
          <p14:tracePt t="25907" x="9815513" y="3021013"/>
          <p14:tracePt t="25910" x="9791700" y="3021013"/>
          <p14:tracePt t="25911" x="9767888" y="3021013"/>
          <p14:tracePt t="25924" x="9696450" y="2997200"/>
          <p14:tracePt t="25941" x="9647238" y="2997200"/>
          <p14:tracePt t="25943" x="9599613" y="2997200"/>
          <p14:tracePt t="25958" x="9504363" y="2997200"/>
          <p14:tracePt t="25959" x="9480550" y="2997200"/>
          <p14:tracePt t="25974" x="9456738" y="2997200"/>
          <p14:tracePt t="25991" x="9456738" y="2949575"/>
          <p14:tracePt t="26008" x="9383713" y="2949575"/>
          <p14:tracePt t="26025" x="9359900" y="2949575"/>
          <p14:tracePt t="26041" x="9336088" y="2949575"/>
          <p14:tracePt t="26058" x="9312275" y="2949575"/>
          <p14:tracePt t="26079" x="9288463" y="2949575"/>
          <p14:tracePt t="26195" x="9312275" y="2949575"/>
          <p14:tracePt t="26207" x="9336088" y="2949575"/>
          <p14:tracePt t="26218" x="9383713" y="2949575"/>
          <p14:tracePt t="26225" x="9407525" y="2949575"/>
          <p14:tracePt t="26242" x="9431338" y="2925763"/>
          <p14:tracePt t="26258" x="9480550" y="2901950"/>
          <p14:tracePt t="26274" x="9528175" y="2878138"/>
          <p14:tracePt t="26292" x="9647238" y="2805113"/>
          <p14:tracePt t="26308" x="9744075" y="2805113"/>
          <p14:tracePt t="26324" x="9815513" y="2805113"/>
          <p14:tracePt t="26341" x="9839325" y="2781300"/>
          <p14:tracePt t="26343" x="9864725" y="2781300"/>
          <p14:tracePt t="26358" x="9912350" y="2781300"/>
          <p14:tracePt t="26387" x="9936163" y="2781300"/>
          <p14:tracePt t="26444" x="9959975" y="2757488"/>
          <p14:tracePt t="26461" x="9983788" y="2757488"/>
          <p14:tracePt t="26486" x="10007600" y="2757488"/>
          <p14:tracePt t="26521" x="10007600" y="2733675"/>
          <p14:tracePt t="26533" x="10031413" y="2733675"/>
          <p14:tracePt t="27613" x="10031413" y="2709863"/>
          <p14:tracePt t="28579" x="9983788" y="2686050"/>
          <p14:tracePt t="28591" x="9936163" y="2662238"/>
          <p14:tracePt t="28595" x="9864725" y="2662238"/>
          <p14:tracePt t="28604" x="9815513" y="2662238"/>
          <p14:tracePt t="28610" x="9767888" y="2662238"/>
          <p14:tracePt t="28619" x="9696450" y="2638425"/>
          <p14:tracePt t="28625" x="9599613" y="2565400"/>
          <p14:tracePt t="28641" x="9480550" y="2446338"/>
          <p14:tracePt t="28657" x="9359900" y="2325688"/>
          <p14:tracePt t="28660" x="9288463" y="2254250"/>
          <p14:tracePt t="28663" x="9239250" y="2157413"/>
          <p14:tracePt t="28673" x="9096375" y="1941513"/>
          <p14:tracePt t="28675" x="8999538" y="1822450"/>
          <p14:tracePt t="28691" x="8664575" y="1366838"/>
          <p14:tracePt t="28708" x="8328025" y="815975"/>
          <p14:tracePt t="28724" x="8015288" y="144463"/>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A467C-D096-77AD-30AC-B234E1DF232D}"/>
              </a:ext>
            </a:extLst>
          </p:cNvPr>
          <p:cNvSpPr>
            <a:spLocks noGrp="1"/>
          </p:cNvSpPr>
          <p:nvPr>
            <p:ph type="title"/>
          </p:nvPr>
        </p:nvSpPr>
        <p:spPr>
          <a:xfrm>
            <a:off x="1137034" y="609597"/>
            <a:ext cx="9392421" cy="1330841"/>
          </a:xfrm>
        </p:spPr>
        <p:txBody>
          <a:bodyPr>
            <a:normAutofit/>
          </a:bodyPr>
          <a:lstStyle/>
          <a:p>
            <a:r>
              <a:rPr lang="en-US" sz="4400" b="1" dirty="0">
                <a:latin typeface="+mj-lt"/>
                <a:ea typeface="Roboto" panose="02000000000000000000" pitchFamily="2" charset="0"/>
                <a:cs typeface="Roboto" panose="02000000000000000000" pitchFamily="2" charset="0"/>
              </a:rPr>
              <a:t>Recommendations</a:t>
            </a:r>
            <a:endParaRPr lang="en-US" dirty="0"/>
          </a:p>
        </p:txBody>
      </p:sp>
      <p:sp>
        <p:nvSpPr>
          <p:cNvPr id="3" name="Content Placeholder 2">
            <a:extLst>
              <a:ext uri="{FF2B5EF4-FFF2-40B4-BE49-F238E27FC236}">
                <a16:creationId xmlns:a16="http://schemas.microsoft.com/office/drawing/2014/main" id="{CE7D9ADA-519E-6241-BFDA-616F48327445}"/>
              </a:ext>
            </a:extLst>
          </p:cNvPr>
          <p:cNvSpPr>
            <a:spLocks noGrp="1"/>
          </p:cNvSpPr>
          <p:nvPr>
            <p:ph idx="1"/>
          </p:nvPr>
        </p:nvSpPr>
        <p:spPr>
          <a:xfrm>
            <a:off x="892387" y="1940438"/>
            <a:ext cx="7894424" cy="3917773"/>
          </a:xfrm>
        </p:spPr>
        <p:txBody>
          <a:bodyPr>
            <a:normAutofit/>
          </a:bodyPr>
          <a:lstStyle/>
          <a:p>
            <a:pPr lvl="0"/>
            <a:r>
              <a:rPr lang="en-US" dirty="0">
                <a:latin typeface="Calibri" panose="020F0502020204030204" pitchFamily="34" charset="0"/>
                <a:cs typeface="Calibri" panose="020F0502020204030204" pitchFamily="34" charset="0"/>
              </a:rPr>
              <a:t>Enhanced Safety Measures in High-Risk Regions</a:t>
            </a:r>
          </a:p>
          <a:p>
            <a:pPr lvl="0"/>
            <a:r>
              <a:rPr lang="en-US" dirty="0">
                <a:latin typeface="Calibri" panose="020F0502020204030204" pitchFamily="34" charset="0"/>
                <a:cs typeface="Calibri" panose="020F0502020204030204" pitchFamily="34" charset="0"/>
              </a:rPr>
              <a:t>Species-Specific Research.    </a:t>
            </a:r>
          </a:p>
          <a:p>
            <a:pPr lvl="0"/>
            <a:r>
              <a:rPr lang="en-US" dirty="0">
                <a:latin typeface="Calibri" panose="020F0502020204030204" pitchFamily="34" charset="0"/>
                <a:cs typeface="Calibri" panose="020F0502020204030204" pitchFamily="34" charset="0"/>
              </a:rPr>
              <a:t>Comprehensive Public Awareness.    </a:t>
            </a:r>
          </a:p>
          <a:p>
            <a:pPr lvl="0"/>
            <a:r>
              <a:rPr lang="en-US" dirty="0">
                <a:latin typeface="Calibri" panose="020F0502020204030204" pitchFamily="34" charset="0"/>
                <a:cs typeface="Calibri" panose="020F0502020204030204" pitchFamily="34" charset="0"/>
              </a:rPr>
              <a:t>Youth-Focused Education.   </a:t>
            </a:r>
          </a:p>
          <a:p>
            <a:pPr lvl="0"/>
            <a:r>
              <a:rPr lang="en-US" dirty="0">
                <a:latin typeface="Calibri" panose="020F0502020204030204" pitchFamily="34" charset="0"/>
                <a:cs typeface="Calibri" panose="020F0502020204030204" pitchFamily="34" charset="0"/>
              </a:rPr>
              <a:t>Protective Gear Development</a:t>
            </a:r>
          </a:p>
          <a:p>
            <a:endParaRPr lang="en-US" sz="1900" dirty="0">
              <a:latin typeface="Calibri" panose="020F0502020204030204" pitchFamily="34" charset="0"/>
              <a:cs typeface="Calibri" panose="020F0502020204030204" pitchFamily="34" charset="0"/>
            </a:endParaRPr>
          </a:p>
        </p:txBody>
      </p:sp>
      <p:pic>
        <p:nvPicPr>
          <p:cNvPr id="74" name="Audio 73">
            <a:hlinkClick r:id="" action="ppaction://media"/>
            <a:extLst>
              <a:ext uri="{FF2B5EF4-FFF2-40B4-BE49-F238E27FC236}">
                <a16:creationId xmlns:a16="http://schemas.microsoft.com/office/drawing/2014/main" id="{305AF961-B584-26F0-9B77-22D278EFF91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4" name="Picture 3">
            <a:extLst>
              <a:ext uri="{FF2B5EF4-FFF2-40B4-BE49-F238E27FC236}">
                <a16:creationId xmlns:a16="http://schemas.microsoft.com/office/drawing/2014/main" id="{81784EB4-42A2-7782-7062-D58D27015551}"/>
              </a:ext>
            </a:extLst>
          </p:cNvPr>
          <p:cNvPicPr>
            <a:picLocks noChangeAspect="1"/>
          </p:cNvPicPr>
          <p:nvPr/>
        </p:nvPicPr>
        <p:blipFill>
          <a:blip r:embed="rId6"/>
          <a:stretch>
            <a:fillRect/>
          </a:stretch>
        </p:blipFill>
        <p:spPr>
          <a:xfrm>
            <a:off x="10107941" y="185888"/>
            <a:ext cx="1749704" cy="847417"/>
          </a:xfrm>
          <a:prstGeom prst="rect">
            <a:avLst/>
          </a:prstGeom>
        </p:spPr>
      </p:pic>
      <p:pic>
        <p:nvPicPr>
          <p:cNvPr id="6" name="Picture 5">
            <a:extLst>
              <a:ext uri="{FF2B5EF4-FFF2-40B4-BE49-F238E27FC236}">
                <a16:creationId xmlns:a16="http://schemas.microsoft.com/office/drawing/2014/main" id="{70222551-9303-A26B-3D41-04698AE57307}"/>
              </a:ext>
            </a:extLst>
          </p:cNvPr>
          <p:cNvPicPr>
            <a:picLocks noChangeAspect="1"/>
          </p:cNvPicPr>
          <p:nvPr/>
        </p:nvPicPr>
        <p:blipFill>
          <a:blip r:embed="rId7"/>
          <a:stretch>
            <a:fillRect/>
          </a:stretch>
        </p:blipFill>
        <p:spPr>
          <a:xfrm>
            <a:off x="615919" y="5592343"/>
            <a:ext cx="1171584" cy="904882"/>
          </a:xfrm>
          <a:prstGeom prst="rect">
            <a:avLst/>
          </a:prstGeom>
        </p:spPr>
      </p:pic>
    </p:spTree>
    <p:extLst>
      <p:ext uri="{BB962C8B-B14F-4D97-AF65-F5344CB8AC3E}">
        <p14:creationId xmlns:p14="http://schemas.microsoft.com/office/powerpoint/2010/main" val="2199112661"/>
      </p:ext>
    </p:extLst>
  </p:cSld>
  <p:clrMapOvr>
    <a:masterClrMapping/>
  </p:clrMapOvr>
  <mc:AlternateContent xmlns:mc="http://schemas.openxmlformats.org/markup-compatibility/2006" xmlns:p14="http://schemas.microsoft.com/office/powerpoint/2010/main">
    <mc:Choice Requires="p14">
      <p:transition spd="slow" p14:dur="2000" advTm="17373"/>
    </mc:Choice>
    <mc:Fallback xmlns="">
      <p:transition spd="slow" advTm="173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575D5D-D27A-586D-8903-05C14909AF02}"/>
              </a:ext>
            </a:extLst>
          </p:cNvPr>
          <p:cNvSpPr>
            <a:spLocks noGrp="1"/>
          </p:cNvSpPr>
          <p:nvPr>
            <p:ph idx="1"/>
          </p:nvPr>
        </p:nvSpPr>
        <p:spPr>
          <a:xfrm>
            <a:off x="1137035" y="2147358"/>
            <a:ext cx="8548386" cy="4076394"/>
          </a:xfrm>
        </p:spPr>
        <p:txBody>
          <a:bodyPr>
            <a:normAutofit/>
          </a:bodyPr>
          <a:lstStyle/>
          <a:p>
            <a:pPr marL="0" indent="0" algn="ctr">
              <a:buNone/>
            </a:pPr>
            <a:r>
              <a:rPr lang="en-US" sz="9600" dirty="0">
                <a:latin typeface="Calibri" panose="020F0502020204030204" pitchFamily="34" charset="0"/>
                <a:cs typeface="Calibri" panose="020F0502020204030204" pitchFamily="34" charset="0"/>
              </a:rPr>
              <a:t>Thanks</a:t>
            </a:r>
          </a:p>
        </p:txBody>
      </p:sp>
      <p:pic>
        <p:nvPicPr>
          <p:cNvPr id="6" name="Audio 5">
            <a:hlinkClick r:id="" action="ppaction://media"/>
            <a:extLst>
              <a:ext uri="{FF2B5EF4-FFF2-40B4-BE49-F238E27FC236}">
                <a16:creationId xmlns:a16="http://schemas.microsoft.com/office/drawing/2014/main" id="{7B0F9BD2-097B-DDAF-C30D-587F5F1F6B8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pic>
        <p:nvPicPr>
          <p:cNvPr id="2" name="Picture 1">
            <a:extLst>
              <a:ext uri="{FF2B5EF4-FFF2-40B4-BE49-F238E27FC236}">
                <a16:creationId xmlns:a16="http://schemas.microsoft.com/office/drawing/2014/main" id="{A892E4A5-16CA-BFBD-9959-99C5067292C7}"/>
              </a:ext>
            </a:extLst>
          </p:cNvPr>
          <p:cNvPicPr>
            <a:picLocks noChangeAspect="1"/>
          </p:cNvPicPr>
          <p:nvPr/>
        </p:nvPicPr>
        <p:blipFill>
          <a:blip r:embed="rId5"/>
          <a:stretch>
            <a:fillRect/>
          </a:stretch>
        </p:blipFill>
        <p:spPr>
          <a:xfrm>
            <a:off x="10052304" y="344537"/>
            <a:ext cx="1749704" cy="847417"/>
          </a:xfrm>
          <a:prstGeom prst="rect">
            <a:avLst/>
          </a:prstGeom>
        </p:spPr>
      </p:pic>
      <p:pic>
        <p:nvPicPr>
          <p:cNvPr id="5" name="Picture 4">
            <a:extLst>
              <a:ext uri="{FF2B5EF4-FFF2-40B4-BE49-F238E27FC236}">
                <a16:creationId xmlns:a16="http://schemas.microsoft.com/office/drawing/2014/main" id="{42D08E73-A142-B2D9-B1D8-52D7D2BD6A26}"/>
              </a:ext>
            </a:extLst>
          </p:cNvPr>
          <p:cNvPicPr>
            <a:picLocks noChangeAspect="1"/>
          </p:cNvPicPr>
          <p:nvPr/>
        </p:nvPicPr>
        <p:blipFill>
          <a:blip r:embed="rId6"/>
          <a:stretch>
            <a:fillRect/>
          </a:stretch>
        </p:blipFill>
        <p:spPr>
          <a:xfrm>
            <a:off x="481008" y="5547372"/>
            <a:ext cx="1171584" cy="904882"/>
          </a:xfrm>
          <a:prstGeom prst="rect">
            <a:avLst/>
          </a:prstGeom>
        </p:spPr>
      </p:pic>
    </p:spTree>
    <p:extLst>
      <p:ext uri="{BB962C8B-B14F-4D97-AF65-F5344CB8AC3E}">
        <p14:creationId xmlns:p14="http://schemas.microsoft.com/office/powerpoint/2010/main" val="2126659036"/>
      </p:ext>
    </p:extLst>
  </p:cSld>
  <p:clrMapOvr>
    <a:masterClrMapping/>
  </p:clrMapOvr>
  <mc:AlternateContent xmlns:mc="http://schemas.openxmlformats.org/markup-compatibility/2006" xmlns:p14="http://schemas.microsoft.com/office/powerpoint/2010/main">
    <mc:Choice Requires="p14">
      <p:transition spd="slow" p14:dur="2000" advTm="2636"/>
    </mc:Choice>
    <mc:Fallback xmlns="">
      <p:transition spd="slow" advTm="2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99EE-7E9E-99D7-410F-5E8AAE0E8AD5}"/>
              </a:ext>
            </a:extLst>
          </p:cNvPr>
          <p:cNvSpPr>
            <a:spLocks noGrp="1"/>
          </p:cNvSpPr>
          <p:nvPr>
            <p:ph type="title"/>
          </p:nvPr>
        </p:nvSpPr>
        <p:spPr>
          <a:xfrm>
            <a:off x="1137036" y="548640"/>
            <a:ext cx="9543405" cy="1188720"/>
          </a:xfrm>
        </p:spPr>
        <p:txBody>
          <a:bodyPr vert="horz" lIns="91440" tIns="45720" rIns="91440" bIns="45720" rtlCol="0">
            <a:normAutofit/>
          </a:bodyPr>
          <a:lstStyle/>
          <a:p>
            <a:br>
              <a:rPr lang="en-US" sz="3700" kern="1200">
                <a:solidFill>
                  <a:schemeClr val="tx1">
                    <a:lumMod val="85000"/>
                    <a:lumOff val="15000"/>
                  </a:schemeClr>
                </a:solidFill>
                <a:latin typeface="+mj-lt"/>
                <a:ea typeface="+mj-ea"/>
                <a:cs typeface="+mj-cs"/>
              </a:rPr>
            </a:br>
            <a:endParaRPr lang="en-US" sz="3700" kern="1200">
              <a:solidFill>
                <a:schemeClr val="tx1">
                  <a:lumMod val="85000"/>
                  <a:lumOff val="15000"/>
                </a:schemeClr>
              </a:solidFill>
              <a:latin typeface="+mj-lt"/>
              <a:ea typeface="+mj-ea"/>
              <a:cs typeface="+mj-cs"/>
            </a:endParaRPr>
          </a:p>
        </p:txBody>
      </p:sp>
      <p:sp>
        <p:nvSpPr>
          <p:cNvPr id="4" name="Content Placeholder 3">
            <a:extLst>
              <a:ext uri="{FF2B5EF4-FFF2-40B4-BE49-F238E27FC236}">
                <a16:creationId xmlns:a16="http://schemas.microsoft.com/office/drawing/2014/main" id="{1978FE22-3EDE-D618-B714-118D3CF8A11D}"/>
              </a:ext>
            </a:extLst>
          </p:cNvPr>
          <p:cNvSpPr>
            <a:spLocks noGrp="1"/>
          </p:cNvSpPr>
          <p:nvPr>
            <p:ph idx="1"/>
          </p:nvPr>
        </p:nvSpPr>
        <p:spPr>
          <a:xfrm>
            <a:off x="196948" y="168812"/>
            <a:ext cx="11169747" cy="6457071"/>
          </a:xfrm>
        </p:spPr>
        <p:txBody>
          <a:bodyPr anchor="ctr">
            <a:normAutofit/>
          </a:bodyPr>
          <a:lstStyle/>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Project Title: </a:t>
            </a:r>
            <a:r>
              <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Shark Attack Data Analysis </a:t>
            </a:r>
          </a:p>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Group Name: </a:t>
            </a:r>
            <a:r>
              <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CAI1_DAT1_G7e_Group D </a:t>
            </a:r>
          </a:p>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Track: </a:t>
            </a:r>
            <a:r>
              <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Data Analysis Specialist Track </a:t>
            </a:r>
          </a:p>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Program : </a:t>
            </a:r>
            <a:r>
              <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The Digital Egypt Pioneers Initiative (DEPI) </a:t>
            </a:r>
          </a:p>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Supervisor: </a:t>
            </a:r>
            <a:r>
              <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Eng. / Kareem El Demerdash </a:t>
            </a:r>
          </a:p>
          <a:p>
            <a:pPr marL="0" indent="0">
              <a:spcBef>
                <a:spcPct val="0"/>
              </a:spcBef>
              <a:buNone/>
            </a:pPr>
            <a:endParaRPr lang="en-US"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endParaRPr>
          </a:p>
          <a:p>
            <a:pPr marL="0" indent="0">
              <a:spcBef>
                <a:spcPct val="0"/>
              </a:spcBef>
              <a:buNone/>
            </a:pPr>
            <a:r>
              <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Group Members:</a:t>
            </a:r>
          </a:p>
          <a:p>
            <a:pPr marL="0" indent="0">
              <a:spcBef>
                <a:spcPct val="0"/>
              </a:spcBef>
              <a:buNone/>
            </a:pPr>
            <a:endParaRPr lang="en-US" b="1"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endParaRPr>
          </a:p>
          <a:p>
            <a:pPr marL="457200" lvl="1" indent="0">
              <a:spcBef>
                <a:spcPct val="0"/>
              </a:spcBef>
              <a:buNone/>
            </a:pP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1- Mahmoud Said Abd El-Bar </a:t>
            </a:r>
          </a:p>
          <a:p>
            <a:pPr marL="457200" lvl="1" indent="0">
              <a:spcBef>
                <a:spcPct val="0"/>
              </a:spcBef>
              <a:buNone/>
            </a:pP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2- </a:t>
            </a:r>
            <a:r>
              <a:rPr lang="en-US" sz="2800" dirty="0" err="1">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Manar</a:t>
            </a: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 Yehia Sayed </a:t>
            </a:r>
          </a:p>
          <a:p>
            <a:pPr marL="457200" lvl="1" indent="0">
              <a:spcBef>
                <a:spcPct val="0"/>
              </a:spcBef>
              <a:buNone/>
            </a:pP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3- Mohamed Fayez </a:t>
            </a:r>
            <a:r>
              <a:rPr lang="en-US" sz="2800" dirty="0" err="1">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Gabaly</a:t>
            </a: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 </a:t>
            </a:r>
          </a:p>
          <a:p>
            <a:pPr marL="457200" lvl="1" indent="0">
              <a:spcBef>
                <a:spcPct val="0"/>
              </a:spcBef>
              <a:buNone/>
            </a:pP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4- Mohamed Alaa El-Din Mohamed </a:t>
            </a:r>
            <a:r>
              <a:rPr lang="en-US" sz="2800" dirty="0" err="1">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Negm</a:t>
            </a: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 </a:t>
            </a:r>
          </a:p>
          <a:p>
            <a:pPr marL="457200" lvl="1" indent="0">
              <a:spcBef>
                <a:spcPct val="0"/>
              </a:spcBef>
              <a:buNone/>
            </a:pPr>
            <a:r>
              <a:rPr lang="en-US" sz="2800" dirty="0">
                <a:solidFill>
                  <a:schemeClr val="tx1">
                    <a:lumMod val="85000"/>
                    <a:lumOff val="15000"/>
                  </a:schemeClr>
                </a:solidFill>
                <a:latin typeface="Calibri" panose="020F0502020204030204" pitchFamily="34" charset="0"/>
                <a:ea typeface="Roboto" panose="02000000000000000000" pitchFamily="2" charset="0"/>
                <a:cs typeface="Calibri" panose="020F0502020204030204" pitchFamily="34" charset="0"/>
              </a:rPr>
              <a:t>5- ElSayed Ibrahim ElSayed Ibrahim</a:t>
            </a:r>
          </a:p>
          <a:p>
            <a:endParaRPr lang="en-US" sz="2000" dirty="0">
              <a:solidFill>
                <a:schemeClr val="tx1">
                  <a:lumMod val="85000"/>
                  <a:lumOff val="15000"/>
                </a:schemeClr>
              </a:solidFill>
            </a:endParaRPr>
          </a:p>
        </p:txBody>
      </p:sp>
      <p:sp>
        <p:nvSpPr>
          <p:cNvPr id="8" name="TextBox 7">
            <a:extLst>
              <a:ext uri="{FF2B5EF4-FFF2-40B4-BE49-F238E27FC236}">
                <a16:creationId xmlns:a16="http://schemas.microsoft.com/office/drawing/2014/main" id="{3266DC50-4553-2469-50AF-AF3E8839934B}"/>
              </a:ext>
            </a:extLst>
          </p:cNvPr>
          <p:cNvSpPr txBox="1"/>
          <p:nvPr/>
        </p:nvSpPr>
        <p:spPr>
          <a:xfrm>
            <a:off x="1137034" y="2198362"/>
            <a:ext cx="4958966" cy="3917773"/>
          </a:xfrm>
          <a:prstGeom prst="rect">
            <a:avLst/>
          </a:prstGeom>
        </p:spPr>
        <p:txBody>
          <a:bodyPr vert="horz" lIns="91440" tIns="45720" rIns="91440" bIns="45720" rtlCol="0">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pic>
        <p:nvPicPr>
          <p:cNvPr id="3" name="Picture 2">
            <a:extLst>
              <a:ext uri="{FF2B5EF4-FFF2-40B4-BE49-F238E27FC236}">
                <a16:creationId xmlns:a16="http://schemas.microsoft.com/office/drawing/2014/main" id="{D3302313-0BD4-A6A5-2BB9-86EBD445A3BA}"/>
              </a:ext>
            </a:extLst>
          </p:cNvPr>
          <p:cNvPicPr>
            <a:picLocks noChangeAspect="1"/>
          </p:cNvPicPr>
          <p:nvPr/>
        </p:nvPicPr>
        <p:blipFill>
          <a:blip r:embed="rId2"/>
          <a:stretch>
            <a:fillRect/>
          </a:stretch>
        </p:blipFill>
        <p:spPr>
          <a:xfrm>
            <a:off x="10148716" y="295583"/>
            <a:ext cx="1749704" cy="847417"/>
          </a:xfrm>
          <a:prstGeom prst="rect">
            <a:avLst/>
          </a:prstGeom>
        </p:spPr>
      </p:pic>
      <p:pic>
        <p:nvPicPr>
          <p:cNvPr id="6" name="Picture 5">
            <a:extLst>
              <a:ext uri="{FF2B5EF4-FFF2-40B4-BE49-F238E27FC236}">
                <a16:creationId xmlns:a16="http://schemas.microsoft.com/office/drawing/2014/main" id="{3BDCBED5-33BE-3AED-FACA-AF537E46DACA}"/>
              </a:ext>
            </a:extLst>
          </p:cNvPr>
          <p:cNvPicPr>
            <a:picLocks noChangeAspect="1"/>
          </p:cNvPicPr>
          <p:nvPr/>
        </p:nvPicPr>
        <p:blipFill>
          <a:blip r:embed="rId3"/>
          <a:stretch>
            <a:fillRect/>
          </a:stretch>
        </p:blipFill>
        <p:spPr>
          <a:xfrm>
            <a:off x="10367021" y="5499061"/>
            <a:ext cx="1171584" cy="904882"/>
          </a:xfrm>
          <a:prstGeom prst="rect">
            <a:avLst/>
          </a:prstGeom>
        </p:spPr>
      </p:pic>
    </p:spTree>
    <p:extLst>
      <p:ext uri="{BB962C8B-B14F-4D97-AF65-F5344CB8AC3E}">
        <p14:creationId xmlns:p14="http://schemas.microsoft.com/office/powerpoint/2010/main" val="3754454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042A1-7F7B-EEB9-735B-BABDEA87B145}"/>
              </a:ext>
            </a:extLst>
          </p:cNvPr>
          <p:cNvSpPr>
            <a:spLocks noGrp="1"/>
          </p:cNvSpPr>
          <p:nvPr>
            <p:ph type="ctrTitle"/>
          </p:nvPr>
        </p:nvSpPr>
        <p:spPr>
          <a:xfrm>
            <a:off x="5354955" y="552182"/>
            <a:ext cx="5998840" cy="1065603"/>
          </a:xfrm>
          <a:noFill/>
        </p:spPr>
        <p:txBody>
          <a:bodyPr>
            <a:normAutofit/>
          </a:bodyPr>
          <a:lstStyle/>
          <a:p>
            <a:pPr algn="l"/>
            <a:r>
              <a:rPr lang="en-US" sz="4400" dirty="0"/>
              <a:t>Introduction</a:t>
            </a:r>
            <a:r>
              <a:rPr lang="en-US" sz="5200" dirty="0"/>
              <a:t> </a:t>
            </a:r>
          </a:p>
        </p:txBody>
      </p:sp>
      <p:sp>
        <p:nvSpPr>
          <p:cNvPr id="3" name="Subtitle 2">
            <a:extLst>
              <a:ext uri="{FF2B5EF4-FFF2-40B4-BE49-F238E27FC236}">
                <a16:creationId xmlns:a16="http://schemas.microsoft.com/office/drawing/2014/main" id="{00067B54-61E8-1276-4563-973245A00DC6}"/>
              </a:ext>
            </a:extLst>
          </p:cNvPr>
          <p:cNvSpPr>
            <a:spLocks noGrp="1"/>
          </p:cNvSpPr>
          <p:nvPr>
            <p:ph type="subTitle" idx="1"/>
          </p:nvPr>
        </p:nvSpPr>
        <p:spPr>
          <a:xfrm>
            <a:off x="5354955" y="1828800"/>
            <a:ext cx="5998840" cy="4305300"/>
          </a:xfrm>
          <a:noFill/>
        </p:spPr>
        <p:txBody>
          <a:bodyPr>
            <a:normAutofit/>
          </a:bodyPr>
          <a:lstStyle/>
          <a:p>
            <a:pPr algn="l"/>
            <a:r>
              <a:rPr lang="en-US" dirty="0">
                <a:latin typeface="Calibri" panose="020F0502020204030204" pitchFamily="34" charset="0"/>
                <a:cs typeface="Calibri" panose="020F0502020204030204" pitchFamily="34" charset="0"/>
              </a:rPr>
              <a:t>Shark attacks, though rare, remain one of the most feared events in the natural world. Our analysis into this topic will cover key factors that help us better understand the circumstances under which these incidents occur. </a:t>
            </a:r>
          </a:p>
          <a:p>
            <a:pPr algn="l"/>
            <a:endParaRPr lang="en-US" dirty="0"/>
          </a:p>
        </p:txBody>
      </p:sp>
      <p:pic>
        <p:nvPicPr>
          <p:cNvPr id="14" name="Picture 13" descr="A shark in the air&#10;&#10;Description automatically generated">
            <a:extLst>
              <a:ext uri="{FF2B5EF4-FFF2-40B4-BE49-F238E27FC236}">
                <a16:creationId xmlns:a16="http://schemas.microsoft.com/office/drawing/2014/main" id="{2FE8C350-E344-BFBB-CE62-EBBB37E43E6C}"/>
              </a:ext>
            </a:extLst>
          </p:cNvPr>
          <p:cNvPicPr>
            <a:picLocks noChangeAspect="1"/>
          </p:cNvPicPr>
          <p:nvPr/>
        </p:nvPicPr>
        <p:blipFill>
          <a:blip r:embed="rId5"/>
          <a:srcRect l="27049" r="24353" b="-1"/>
          <a:stretch/>
        </p:blipFill>
        <p:spPr>
          <a:xfrm>
            <a:off x="20" y="10"/>
            <a:ext cx="4992985" cy="6857990"/>
          </a:xfrm>
          <a:prstGeom prst="rect">
            <a:avLst/>
          </a:prstGeom>
        </p:spPr>
      </p:pic>
      <p:pic>
        <p:nvPicPr>
          <p:cNvPr id="112" name="Audio 111">
            <a:hlinkClick r:id="" action="ppaction://media"/>
            <a:extLst>
              <a:ext uri="{FF2B5EF4-FFF2-40B4-BE49-F238E27FC236}">
                <a16:creationId xmlns:a16="http://schemas.microsoft.com/office/drawing/2014/main" id="{A6781E33-5B84-0E0D-236B-441D8172BFA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4" name="Picture 3">
            <a:extLst>
              <a:ext uri="{FF2B5EF4-FFF2-40B4-BE49-F238E27FC236}">
                <a16:creationId xmlns:a16="http://schemas.microsoft.com/office/drawing/2014/main" id="{38056FBD-38C0-B57F-1D01-E6AA8668A5C9}"/>
              </a:ext>
            </a:extLst>
          </p:cNvPr>
          <p:cNvPicPr>
            <a:picLocks noChangeAspect="1"/>
          </p:cNvPicPr>
          <p:nvPr/>
        </p:nvPicPr>
        <p:blipFill>
          <a:blip r:embed="rId7"/>
          <a:stretch>
            <a:fillRect/>
          </a:stretch>
        </p:blipFill>
        <p:spPr>
          <a:xfrm>
            <a:off x="10263048" y="237566"/>
            <a:ext cx="1749704" cy="847417"/>
          </a:xfrm>
          <a:prstGeom prst="rect">
            <a:avLst/>
          </a:prstGeom>
        </p:spPr>
      </p:pic>
      <p:pic>
        <p:nvPicPr>
          <p:cNvPr id="6" name="Picture 5">
            <a:extLst>
              <a:ext uri="{FF2B5EF4-FFF2-40B4-BE49-F238E27FC236}">
                <a16:creationId xmlns:a16="http://schemas.microsoft.com/office/drawing/2014/main" id="{6BD12083-6EBD-F0F5-95D1-5D15B81F3478}"/>
              </a:ext>
            </a:extLst>
          </p:cNvPr>
          <p:cNvPicPr>
            <a:picLocks noChangeAspect="1"/>
          </p:cNvPicPr>
          <p:nvPr/>
        </p:nvPicPr>
        <p:blipFill>
          <a:blip r:embed="rId8"/>
          <a:stretch>
            <a:fillRect/>
          </a:stretch>
        </p:blipFill>
        <p:spPr>
          <a:xfrm>
            <a:off x="548464" y="368271"/>
            <a:ext cx="1171584" cy="904882"/>
          </a:xfrm>
          <a:prstGeom prst="rect">
            <a:avLst/>
          </a:prstGeom>
        </p:spPr>
      </p:pic>
    </p:spTree>
    <p:extLst>
      <p:ext uri="{BB962C8B-B14F-4D97-AF65-F5344CB8AC3E}">
        <p14:creationId xmlns:p14="http://schemas.microsoft.com/office/powerpoint/2010/main" val="599475974"/>
      </p:ext>
    </p:extLst>
  </p:cSld>
  <p:clrMapOvr>
    <a:masterClrMapping/>
  </p:clrMapOvr>
  <mc:AlternateContent xmlns:mc="http://schemas.openxmlformats.org/markup-compatibility/2006" xmlns:p14="http://schemas.microsoft.com/office/powerpoint/2010/main">
    <mc:Choice Requires="p14">
      <p:transition spd="slow" p14:dur="2000" advTm="16664"/>
    </mc:Choice>
    <mc:Fallback xmlns="">
      <p:transition spd="slow" advTm="166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2"/>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12"/>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DE756-8871-518A-D1F3-4622ABE4A801}"/>
              </a:ext>
            </a:extLst>
          </p:cNvPr>
          <p:cNvSpPr>
            <a:spLocks noGrp="1"/>
          </p:cNvSpPr>
          <p:nvPr>
            <p:ph type="title"/>
          </p:nvPr>
        </p:nvSpPr>
        <p:spPr>
          <a:xfrm>
            <a:off x="354842" y="314634"/>
            <a:ext cx="10317707" cy="1106204"/>
          </a:xfrm>
        </p:spPr>
        <p:txBody>
          <a:bodyPr>
            <a:normAutofit/>
          </a:bodyPr>
          <a:lstStyle/>
          <a:p>
            <a:r>
              <a:rPr lang="en-US" sz="2800" dirty="0">
                <a:solidFill>
                  <a:schemeClr val="tx1">
                    <a:lumMod val="85000"/>
                    <a:lumOff val="15000"/>
                  </a:schemeClr>
                </a:solidFill>
                <a:latin typeface="Calibri" panose="020F0502020204030204" pitchFamily="34" charset="0"/>
                <a:cs typeface="Calibri" panose="020F0502020204030204" pitchFamily="34" charset="0"/>
              </a:rPr>
              <a:t>In this presentation, we will analyze several critical aspects:</a:t>
            </a:r>
            <a:br>
              <a:rPr lang="en-US" sz="2800" dirty="0">
                <a:solidFill>
                  <a:schemeClr val="tx1">
                    <a:lumMod val="85000"/>
                    <a:lumOff val="15000"/>
                  </a:schemeClr>
                </a:solidFill>
              </a:rPr>
            </a:br>
            <a:endParaRPr lang="en-US" sz="2800" dirty="0">
              <a:solidFill>
                <a:schemeClr val="tx1">
                  <a:lumMod val="85000"/>
                  <a:lumOff val="15000"/>
                </a:schemeClr>
              </a:solidFill>
            </a:endParaRPr>
          </a:p>
        </p:txBody>
      </p:sp>
      <p:sp>
        <p:nvSpPr>
          <p:cNvPr id="29" name="Content Placeholder 2">
            <a:extLst>
              <a:ext uri="{FF2B5EF4-FFF2-40B4-BE49-F238E27FC236}">
                <a16:creationId xmlns:a16="http://schemas.microsoft.com/office/drawing/2014/main" id="{8A6C805B-0F18-B3AF-5894-4391FCCDA507}"/>
              </a:ext>
            </a:extLst>
          </p:cNvPr>
          <p:cNvSpPr>
            <a:spLocks noGrp="1"/>
          </p:cNvSpPr>
          <p:nvPr>
            <p:ph idx="1"/>
          </p:nvPr>
        </p:nvSpPr>
        <p:spPr>
          <a:xfrm>
            <a:off x="576775" y="1420837"/>
            <a:ext cx="9657238" cy="4330959"/>
          </a:xfrm>
        </p:spPr>
        <p:txBody>
          <a:bodyPr anchor="ctr">
            <a:normAutofit/>
          </a:bodyPr>
          <a:lstStyle/>
          <a:p>
            <a:r>
              <a:rPr lang="en-US" sz="2000" b="1" dirty="0">
                <a:solidFill>
                  <a:schemeClr val="tx1">
                    <a:lumMod val="85000"/>
                    <a:lumOff val="15000"/>
                  </a:schemeClr>
                </a:solidFill>
                <a:latin typeface="Calibri" panose="020F0502020204030204" pitchFamily="34" charset="0"/>
                <a:cs typeface="Calibri" panose="020F0502020204030204" pitchFamily="34" charset="0"/>
              </a:rPr>
              <a:t>Geographical Hotspots</a:t>
            </a:r>
            <a:r>
              <a:rPr lang="en-US" sz="1800" dirty="0">
                <a:solidFill>
                  <a:schemeClr val="tx1">
                    <a:lumMod val="85000"/>
                    <a:lumOff val="15000"/>
                  </a:schemeClr>
                </a:solidFill>
                <a:latin typeface="Calibri" panose="020F0502020204030204" pitchFamily="34" charset="0"/>
                <a:cs typeface="Calibri" panose="020F0502020204030204" pitchFamily="34" charset="0"/>
              </a:rPr>
              <a:t>: Identifying regions where shark attacks are most frequent</a:t>
            </a:r>
            <a:r>
              <a:rPr lang="en-US" sz="2000" dirty="0">
                <a:solidFill>
                  <a:schemeClr val="tx1">
                    <a:lumMod val="85000"/>
                    <a:lumOff val="15000"/>
                  </a:schemeClr>
                </a:solidFill>
                <a:latin typeface="Calibri" panose="020F0502020204030204" pitchFamily="34" charset="0"/>
                <a:cs typeface="Calibri" panose="020F0502020204030204" pitchFamily="34" charset="0"/>
              </a:rPr>
              <a:t>.</a:t>
            </a:r>
          </a:p>
          <a:p>
            <a:r>
              <a:rPr lang="en-US" sz="2000" b="1" dirty="0">
                <a:solidFill>
                  <a:schemeClr val="tx1">
                    <a:lumMod val="85000"/>
                    <a:lumOff val="15000"/>
                  </a:schemeClr>
                </a:solidFill>
                <a:latin typeface="Calibri" panose="020F0502020204030204" pitchFamily="34" charset="0"/>
                <a:cs typeface="Calibri" panose="020F0502020204030204" pitchFamily="34" charset="0"/>
              </a:rPr>
              <a:t>Most Attacked Body Parts</a:t>
            </a:r>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1800" dirty="0">
                <a:solidFill>
                  <a:schemeClr val="tx1">
                    <a:lumMod val="85000"/>
                    <a:lumOff val="15000"/>
                  </a:schemeClr>
                </a:solidFill>
                <a:latin typeface="Calibri" panose="020F0502020204030204" pitchFamily="34" charset="0"/>
                <a:cs typeface="Calibri" panose="020F0502020204030204" pitchFamily="34" charset="0"/>
              </a:rPr>
              <a:t>Understanding which parts of the body are most vulnerable during an attack.</a:t>
            </a:r>
          </a:p>
          <a:p>
            <a:r>
              <a:rPr lang="en-US" sz="2000" b="1" dirty="0">
                <a:solidFill>
                  <a:schemeClr val="tx1">
                    <a:lumMod val="85000"/>
                    <a:lumOff val="15000"/>
                  </a:schemeClr>
                </a:solidFill>
                <a:latin typeface="Calibri" panose="020F0502020204030204" pitchFamily="34" charset="0"/>
                <a:cs typeface="Calibri" panose="020F0502020204030204" pitchFamily="34" charset="0"/>
              </a:rPr>
              <a:t>Time of Day Distribution</a:t>
            </a:r>
            <a:r>
              <a:rPr lang="en-US" sz="1800" dirty="0">
                <a:solidFill>
                  <a:schemeClr val="tx1">
                    <a:lumMod val="85000"/>
                    <a:lumOff val="15000"/>
                  </a:schemeClr>
                </a:solidFill>
                <a:latin typeface="Calibri" panose="020F0502020204030204" pitchFamily="34" charset="0"/>
                <a:cs typeface="Calibri" panose="020F0502020204030204" pitchFamily="34" charset="0"/>
              </a:rPr>
              <a:t>: Examining when shark attacks are most likely to occur during the day.</a:t>
            </a:r>
          </a:p>
          <a:p>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2000" b="1" dirty="0">
                <a:solidFill>
                  <a:schemeClr val="tx1">
                    <a:lumMod val="85000"/>
                    <a:lumOff val="15000"/>
                  </a:schemeClr>
                </a:solidFill>
                <a:latin typeface="Calibri" panose="020F0502020204030204" pitchFamily="34" charset="0"/>
                <a:cs typeface="Calibri" panose="020F0502020204030204" pitchFamily="34" charset="0"/>
              </a:rPr>
              <a:t>Age Distribution of Victims</a:t>
            </a:r>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1800" dirty="0">
                <a:solidFill>
                  <a:schemeClr val="tx1">
                    <a:lumMod val="85000"/>
                    <a:lumOff val="15000"/>
                  </a:schemeClr>
                </a:solidFill>
                <a:latin typeface="Calibri" panose="020F0502020204030204" pitchFamily="34" charset="0"/>
                <a:cs typeface="Calibri" panose="020F0502020204030204" pitchFamily="34" charset="0"/>
              </a:rPr>
              <a:t>Analyzing the ages of those most affected by shark attacks</a:t>
            </a:r>
            <a:r>
              <a:rPr lang="en-US" sz="2000" dirty="0">
                <a:solidFill>
                  <a:schemeClr val="tx1">
                    <a:lumMod val="85000"/>
                    <a:lumOff val="15000"/>
                  </a:schemeClr>
                </a:solidFill>
                <a:latin typeface="Calibri" panose="020F0502020204030204" pitchFamily="34" charset="0"/>
                <a:cs typeface="Calibri" panose="020F0502020204030204" pitchFamily="34" charset="0"/>
              </a:rPr>
              <a:t>.</a:t>
            </a:r>
          </a:p>
          <a:p>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2000" b="1" dirty="0">
                <a:solidFill>
                  <a:schemeClr val="tx1">
                    <a:lumMod val="85000"/>
                    <a:lumOff val="15000"/>
                  </a:schemeClr>
                </a:solidFill>
                <a:latin typeface="Calibri" panose="020F0502020204030204" pitchFamily="34" charset="0"/>
                <a:cs typeface="Calibri" panose="020F0502020204030204" pitchFamily="34" charset="0"/>
              </a:rPr>
              <a:t>Activity Type</a:t>
            </a:r>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1800" dirty="0">
                <a:solidFill>
                  <a:schemeClr val="tx1">
                    <a:lumMod val="85000"/>
                    <a:lumOff val="15000"/>
                  </a:schemeClr>
                </a:solidFill>
                <a:latin typeface="Calibri" panose="020F0502020204030204" pitchFamily="34" charset="0"/>
                <a:cs typeface="Calibri" panose="020F0502020204030204" pitchFamily="34" charset="0"/>
              </a:rPr>
              <a:t>Investigating which activities, such as swimming or surfing, are associated with a higher risk of shark encounters</a:t>
            </a:r>
            <a:r>
              <a:rPr lang="en-US" sz="2000" dirty="0">
                <a:solidFill>
                  <a:schemeClr val="tx1">
                    <a:lumMod val="85000"/>
                    <a:lumOff val="15000"/>
                  </a:schemeClr>
                </a:solidFill>
                <a:latin typeface="Calibri" panose="020F0502020204030204" pitchFamily="34" charset="0"/>
                <a:cs typeface="Calibri" panose="020F0502020204030204" pitchFamily="34" charset="0"/>
              </a:rPr>
              <a:t>.</a:t>
            </a:r>
          </a:p>
          <a:p>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2000" b="1" dirty="0">
                <a:solidFill>
                  <a:schemeClr val="tx1">
                    <a:lumMod val="85000"/>
                    <a:lumOff val="15000"/>
                  </a:schemeClr>
                </a:solidFill>
                <a:latin typeface="Calibri" panose="020F0502020204030204" pitchFamily="34" charset="0"/>
                <a:cs typeface="Calibri" panose="020F0502020204030204" pitchFamily="34" charset="0"/>
              </a:rPr>
              <a:t>Gender Distribution</a:t>
            </a:r>
            <a:r>
              <a:rPr lang="en-US" sz="2000" dirty="0">
                <a:solidFill>
                  <a:schemeClr val="tx1">
                    <a:lumMod val="85000"/>
                    <a:lumOff val="15000"/>
                  </a:schemeClr>
                </a:solidFill>
                <a:latin typeface="Calibri" panose="020F0502020204030204" pitchFamily="34" charset="0"/>
                <a:cs typeface="Calibri" panose="020F0502020204030204" pitchFamily="34" charset="0"/>
              </a:rPr>
              <a:t>: </a:t>
            </a:r>
            <a:r>
              <a:rPr lang="en-US" sz="1800" dirty="0">
                <a:solidFill>
                  <a:schemeClr val="tx1">
                    <a:lumMod val="85000"/>
                    <a:lumOff val="15000"/>
                  </a:schemeClr>
                </a:solidFill>
                <a:latin typeface="Calibri" panose="020F0502020204030204" pitchFamily="34" charset="0"/>
                <a:cs typeface="Calibri" panose="020F0502020204030204" pitchFamily="34" charset="0"/>
              </a:rPr>
              <a:t>Exploring the significant differences in shark attack incidents between males and females.</a:t>
            </a:r>
          </a:p>
          <a:p>
            <a:r>
              <a:rPr lang="en-US" sz="2000" b="1" dirty="0">
                <a:solidFill>
                  <a:schemeClr val="tx1">
                    <a:lumMod val="85000"/>
                    <a:lumOff val="15000"/>
                  </a:schemeClr>
                </a:solidFill>
                <a:latin typeface="Calibri" panose="020F0502020204030204" pitchFamily="34" charset="0"/>
                <a:cs typeface="Calibri" panose="020F0502020204030204" pitchFamily="34" charset="0"/>
              </a:rPr>
              <a:t>Shark Species Involved:</a:t>
            </a:r>
            <a:r>
              <a:rPr lang="en-US" sz="1800" b="1" dirty="0">
                <a:solidFill>
                  <a:schemeClr val="tx1">
                    <a:lumMod val="85000"/>
                    <a:lumOff val="15000"/>
                  </a:schemeClr>
                </a:solidFill>
                <a:latin typeface="Calibri" panose="020F0502020204030204" pitchFamily="34" charset="0"/>
                <a:cs typeface="Calibri" panose="020F0502020204030204" pitchFamily="34" charset="0"/>
              </a:rPr>
              <a:t> </a:t>
            </a:r>
            <a:r>
              <a:rPr lang="en-US" sz="1800" dirty="0">
                <a:solidFill>
                  <a:schemeClr val="tx1">
                    <a:lumMod val="85000"/>
                    <a:lumOff val="15000"/>
                  </a:schemeClr>
                </a:solidFill>
                <a:latin typeface="Calibri" panose="020F0502020204030204" pitchFamily="34" charset="0"/>
                <a:cs typeface="Calibri" panose="020F0502020204030204" pitchFamily="34" charset="0"/>
              </a:rPr>
              <a:t>We’ll also look into which shark species are most associated with attacks </a:t>
            </a:r>
          </a:p>
        </p:txBody>
      </p:sp>
      <p:pic>
        <p:nvPicPr>
          <p:cNvPr id="88" name="Audio 87">
            <a:hlinkClick r:id="" action="ppaction://media"/>
            <a:extLst>
              <a:ext uri="{FF2B5EF4-FFF2-40B4-BE49-F238E27FC236}">
                <a16:creationId xmlns:a16="http://schemas.microsoft.com/office/drawing/2014/main" id="{45F690D9-6613-A0B8-0F8E-037AC4429F7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 name="Picture 2">
            <a:extLst>
              <a:ext uri="{FF2B5EF4-FFF2-40B4-BE49-F238E27FC236}">
                <a16:creationId xmlns:a16="http://schemas.microsoft.com/office/drawing/2014/main" id="{96602892-D41E-EEA2-3605-363B8792CA66}"/>
              </a:ext>
            </a:extLst>
          </p:cNvPr>
          <p:cNvPicPr>
            <a:picLocks noChangeAspect="1"/>
          </p:cNvPicPr>
          <p:nvPr/>
        </p:nvPicPr>
        <p:blipFill>
          <a:blip r:embed="rId6"/>
          <a:stretch>
            <a:fillRect/>
          </a:stretch>
        </p:blipFill>
        <p:spPr>
          <a:xfrm>
            <a:off x="10136048" y="258787"/>
            <a:ext cx="1749704" cy="847417"/>
          </a:xfrm>
          <a:prstGeom prst="rect">
            <a:avLst/>
          </a:prstGeom>
        </p:spPr>
      </p:pic>
      <p:pic>
        <p:nvPicPr>
          <p:cNvPr id="5" name="Picture 4">
            <a:extLst>
              <a:ext uri="{FF2B5EF4-FFF2-40B4-BE49-F238E27FC236}">
                <a16:creationId xmlns:a16="http://schemas.microsoft.com/office/drawing/2014/main" id="{0B746C6D-0640-5069-D412-9E08A4C17AD4}"/>
              </a:ext>
            </a:extLst>
          </p:cNvPr>
          <p:cNvPicPr>
            <a:picLocks noChangeAspect="1"/>
          </p:cNvPicPr>
          <p:nvPr/>
        </p:nvPicPr>
        <p:blipFill>
          <a:blip r:embed="rId7"/>
          <a:stretch>
            <a:fillRect/>
          </a:stretch>
        </p:blipFill>
        <p:spPr>
          <a:xfrm>
            <a:off x="510989" y="5638484"/>
            <a:ext cx="1171584" cy="904882"/>
          </a:xfrm>
          <a:prstGeom prst="rect">
            <a:avLst/>
          </a:prstGeom>
        </p:spPr>
      </p:pic>
    </p:spTree>
    <p:extLst>
      <p:ext uri="{BB962C8B-B14F-4D97-AF65-F5344CB8AC3E}">
        <p14:creationId xmlns:p14="http://schemas.microsoft.com/office/powerpoint/2010/main" val="692689056"/>
      </p:ext>
    </p:extLst>
  </p:cSld>
  <p:clrMapOvr>
    <a:masterClrMapping/>
  </p:clrMapOvr>
  <mc:AlternateContent xmlns:mc="http://schemas.openxmlformats.org/markup-compatibility/2006" xmlns:p14="http://schemas.microsoft.com/office/powerpoint/2010/main">
    <mc:Choice Requires="p14">
      <p:transition spd="slow" p14:dur="2000" advTm="18771"/>
    </mc:Choice>
    <mc:Fallback xmlns="">
      <p:transition spd="slow" advTm="18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8"/>
                </p:tgtEl>
              </p:cMediaNode>
            </p:audio>
          </p:childTnLst>
        </p:cTn>
      </p:par>
    </p:tnLst>
  </p:timing>
  <p:extLst>
    <p:ext uri="{3A86A75C-4F4B-4683-9AE1-C65F6400EC91}">
      <p14:laserTraceLst xmlns:p14="http://schemas.microsoft.com/office/powerpoint/2010/main">
        <p14:tracePtLst>
          <p14:tracePt t="6014" x="1800225" y="95250"/>
          <p14:tracePt t="6021" x="1631950" y="384175"/>
          <p14:tracePt t="6031" x="1511300" y="600075"/>
          <p14:tracePt t="6034" x="1439863" y="695325"/>
          <p14:tracePt t="6046" x="1295400" y="887413"/>
          <p14:tracePt t="6049" x="1271588" y="935038"/>
          <p14:tracePt t="6063" x="1200150" y="1055688"/>
          <p14:tracePt t="6066" x="1152525" y="1079500"/>
          <p14:tracePt t="6078" x="1079500" y="1222375"/>
          <p14:tracePt t="6094" x="936625" y="1390650"/>
          <p14:tracePt t="6111" x="839788" y="1558925"/>
          <p14:tracePt t="6127" x="768350" y="1677988"/>
          <p14:tracePt t="6145" x="695325" y="1774825"/>
          <p14:tracePt t="6146" x="671513" y="1798638"/>
          <p14:tracePt t="6161" x="623888" y="1893888"/>
          <p14:tracePt t="6162" x="623888" y="1966913"/>
          <p14:tracePt t="6178" x="528638" y="2109788"/>
          <p14:tracePt t="6196" x="503238" y="2254250"/>
          <p14:tracePt t="6210" x="479425" y="2301875"/>
          <p14:tracePt t="6248" x="479425" y="2325688"/>
          <p14:tracePt t="6530" x="479425" y="2349500"/>
          <p14:tracePt t="6548" x="479425" y="2373313"/>
          <p14:tracePt t="6564" x="503238" y="2373313"/>
          <p14:tracePt t="6568" x="528638" y="2397125"/>
          <p14:tracePt t="6580" x="576263" y="2422525"/>
          <p14:tracePt t="6583" x="623888" y="2422525"/>
          <p14:tracePt t="6587" x="647700" y="2422525"/>
          <p14:tracePt t="6597" x="720725" y="2422525"/>
          <p14:tracePt t="6610" x="792163" y="2446338"/>
          <p14:tracePt t="6612" x="815975" y="2470150"/>
          <p14:tracePt t="6627" x="863600" y="2470150"/>
          <p14:tracePt t="6644" x="887413" y="2470150"/>
          <p14:tracePt t="6660" x="911225" y="2470150"/>
          <p14:tracePt t="6677" x="960438" y="2470150"/>
          <p14:tracePt t="6694" x="1031875" y="2470150"/>
          <p14:tracePt t="6710" x="1079500" y="2470150"/>
          <p14:tracePt t="6712" x="1103313" y="2470150"/>
          <p14:tracePt t="6727" x="1152525" y="2470150"/>
          <p14:tracePt t="6728" x="1176338" y="2470150"/>
          <p14:tracePt t="6744" x="1271588" y="2470150"/>
          <p14:tracePt t="6760" x="1344613" y="2470150"/>
          <p14:tracePt t="6778" x="1392238" y="2470150"/>
          <p14:tracePt t="6780" x="1416050" y="2470150"/>
          <p14:tracePt t="6794" x="1439863" y="2470150"/>
          <p14:tracePt t="6809" x="1487488" y="2470150"/>
          <p14:tracePt t="6826" x="1560513" y="2470150"/>
          <p14:tracePt t="6844" x="1584325" y="2470150"/>
          <p14:tracePt t="6860" x="1631950" y="2470150"/>
          <p14:tracePt t="6863" x="1655763" y="2470150"/>
          <p14:tracePt t="6878" x="1728788" y="2470150"/>
          <p14:tracePt t="6894" x="1847850" y="2446338"/>
          <p14:tracePt t="6910" x="1919288" y="2446338"/>
          <p14:tracePt t="6927" x="1944688" y="2446338"/>
          <p14:tracePt t="6944" x="1968500" y="2446338"/>
          <p14:tracePt t="6946" x="1992313" y="2446338"/>
          <p14:tracePt t="6960" x="2016125" y="2446338"/>
          <p14:tracePt t="6977" x="2111375" y="2422525"/>
          <p14:tracePt t="6993" x="2160588" y="2422525"/>
          <p14:tracePt t="7010" x="2255838" y="2397125"/>
          <p14:tracePt t="7027" x="2303463" y="2373313"/>
          <p14:tracePt t="7044" x="2447925" y="2301875"/>
          <p14:tracePt t="7060" x="2495550" y="2301875"/>
          <p14:tracePt t="7077" x="2568575" y="2278063"/>
          <p14:tracePt t="7093" x="2592388" y="2278063"/>
          <p14:tracePt t="7110" x="2640013" y="2254250"/>
          <p14:tracePt t="7127" x="2711450" y="2254250"/>
          <p14:tracePt t="7128" x="2735263" y="2254250"/>
          <p14:tracePt t="7144" x="2784475" y="2254250"/>
          <p14:tracePt t="7146" x="2808288" y="2254250"/>
          <p14:tracePt t="7160" x="2832100" y="2254250"/>
          <p14:tracePt t="7162" x="2879725" y="2254250"/>
          <p14:tracePt t="7177" x="2903538" y="2254250"/>
          <p14:tracePt t="7195" x="2976563" y="2254250"/>
          <p14:tracePt t="7210" x="3048000" y="2254250"/>
          <p14:tracePt t="7227" x="3119438" y="2254250"/>
          <p14:tracePt t="7244" x="3168650" y="2254250"/>
          <p14:tracePt t="7246" x="3192463" y="2254250"/>
          <p14:tracePt t="7266" x="3216275" y="2254250"/>
          <p14:tracePt t="7286" x="3240088" y="2254250"/>
          <p14:tracePt t="7294" x="3263900" y="2254250"/>
          <p14:tracePt t="7310" x="3384550" y="2254250"/>
          <p14:tracePt t="7328" x="3479800" y="2254250"/>
          <p14:tracePt t="7344" x="3527425" y="2254250"/>
          <p14:tracePt t="7360" x="3551238" y="2254250"/>
          <p14:tracePt t="7377" x="3600450" y="2254250"/>
          <p14:tracePt t="8022" x="3600450" y="2278063"/>
          <p14:tracePt t="8031" x="3527425" y="2325688"/>
          <p14:tracePt t="8046" x="3432175" y="2373313"/>
          <p14:tracePt t="8057" x="3384550" y="2397125"/>
          <p14:tracePt t="8068" x="3311525" y="2422525"/>
          <p14:tracePt t="8077" x="3287713" y="2446338"/>
          <p14:tracePt t="8094" x="3216275" y="2446338"/>
          <p14:tracePt t="8096" x="3192463" y="2470150"/>
          <p14:tracePt t="8111" x="3095625" y="2470150"/>
          <p14:tracePt t="8127" x="3048000" y="2493963"/>
          <p14:tracePt t="8144" x="2903538" y="2517775"/>
          <p14:tracePt t="8146" x="2879725" y="2517775"/>
          <p14:tracePt t="8160" x="2808288" y="2541588"/>
          <p14:tracePt t="8162" x="2784475" y="2565400"/>
          <p14:tracePt t="8177" x="2687638" y="2565400"/>
          <p14:tracePt t="8178" x="2640013" y="2565400"/>
          <p14:tracePt t="8194" x="2495550" y="2565400"/>
          <p14:tracePt t="8211" x="2352675" y="2565400"/>
          <p14:tracePt t="8227" x="2232025" y="2565400"/>
          <p14:tracePt t="8244" x="2087563" y="2565400"/>
          <p14:tracePt t="8246" x="2039938" y="2565400"/>
          <p14:tracePt t="8260" x="1944688" y="2565400"/>
          <p14:tracePt t="8262" x="1895475" y="2565400"/>
          <p14:tracePt t="8277" x="1728788" y="2565400"/>
          <p14:tracePt t="8294" x="1560513" y="2565400"/>
          <p14:tracePt t="8296" x="1511300" y="2565400"/>
          <p14:tracePt t="8310" x="1416050" y="2565400"/>
          <p14:tracePt t="8312" x="1392238" y="2565400"/>
          <p14:tracePt t="8327" x="1319213" y="2565400"/>
          <p14:tracePt t="8328" x="1295400" y="2565400"/>
          <p14:tracePt t="8344" x="1271588" y="2565400"/>
          <p14:tracePt t="8360" x="1223963" y="2565400"/>
          <p14:tracePt t="8377" x="1200150" y="2565400"/>
          <p14:tracePt t="8394" x="1152525" y="2565400"/>
          <p14:tracePt t="8410" x="1079500" y="2565400"/>
          <p14:tracePt t="8412" x="1055688" y="2565400"/>
          <p14:tracePt t="8427" x="1031875" y="2565400"/>
          <p14:tracePt t="8428" x="984250" y="2565400"/>
          <p14:tracePt t="8444" x="936625" y="2565400"/>
          <p14:tracePt t="8460" x="887413" y="2565400"/>
          <p14:tracePt t="8477" x="863600" y="2565400"/>
          <p14:tracePt t="8494" x="839788" y="2565400"/>
          <p14:tracePt t="8662" x="863600" y="2565400"/>
          <p14:tracePt t="8671" x="911225" y="2565400"/>
          <p14:tracePt t="8674" x="936625" y="2565400"/>
          <p14:tracePt t="8681" x="1031875" y="2565400"/>
          <p14:tracePt t="8694" x="1128713" y="2565400"/>
          <p14:tracePt t="8696" x="1152525" y="2565400"/>
          <p14:tracePt t="8710" x="1247775" y="2565400"/>
          <p14:tracePt t="8712" x="1271588" y="2565400"/>
          <p14:tracePt t="8727" x="1319213" y="2565400"/>
          <p14:tracePt t="8744" x="1368425" y="2565400"/>
          <p14:tracePt t="8760" x="1392238" y="2565400"/>
          <p14:tracePt t="8784" x="1416050" y="2565400"/>
          <p14:tracePt t="8809" x="1439863" y="2565400"/>
          <p14:tracePt t="8836" x="1463675" y="2565400"/>
          <p14:tracePt t="8846" x="1463675" y="2589213"/>
          <p14:tracePt t="8850" x="1487488" y="2589213"/>
          <p14:tracePt t="8862" x="1536700" y="2589213"/>
          <p14:tracePt t="8877" x="1560513" y="2589213"/>
          <p14:tracePt t="8879" x="1584325" y="2589213"/>
          <p14:tracePt t="8895" x="1655763" y="2589213"/>
          <p14:tracePt t="8911" x="1703388" y="2589213"/>
          <p14:tracePt t="8927" x="1776413" y="2589213"/>
          <p14:tracePt t="8944" x="1871663" y="2589213"/>
          <p14:tracePt t="8946" x="1895475" y="2589213"/>
          <p14:tracePt t="8960" x="1944688" y="2613025"/>
          <p14:tracePt t="8978" x="1992313" y="2613025"/>
          <p14:tracePt t="8979" x="2016125" y="2613025"/>
          <p14:tracePt t="8994" x="2039938" y="2613025"/>
          <p14:tracePt t="9011" x="2087563" y="2613025"/>
          <p14:tracePt t="9027" x="2111375" y="2613025"/>
          <p14:tracePt t="9044" x="2136775" y="2613025"/>
          <p14:tracePt t="9060" x="2160588" y="2613025"/>
          <p14:tracePt t="9077" x="2184400" y="2613025"/>
          <p14:tracePt t="9096" x="2208213" y="2613025"/>
          <p14:tracePt t="9110" x="2255838" y="2613025"/>
          <p14:tracePt t="9128" x="2327275" y="2613025"/>
          <p14:tracePt t="9145" x="2400300" y="2613025"/>
          <p14:tracePt t="9160" x="2447925" y="2613025"/>
          <p14:tracePt t="9207" x="2495550" y="2613025"/>
          <p14:tracePt t="9218" x="2519363" y="2613025"/>
          <p14:tracePt t="9227" x="2568575" y="2613025"/>
          <p14:tracePt t="9244" x="2616200" y="2613025"/>
          <p14:tracePt t="9246" x="2640013" y="2613025"/>
          <p14:tracePt t="9260" x="2687638" y="2613025"/>
          <p14:tracePt t="9278" x="2760663" y="2613025"/>
          <p14:tracePt t="9295" x="2879725" y="2613025"/>
          <p14:tracePt t="9311" x="2952750" y="2613025"/>
          <p14:tracePt t="9327" x="3024188" y="2613025"/>
          <p14:tracePt t="9344" x="3071813" y="2613025"/>
          <p14:tracePt t="9389" x="3095625" y="2613025"/>
          <p14:tracePt t="9404" x="3119438" y="2613025"/>
          <p14:tracePt t="9412" x="3143250" y="2613025"/>
          <p14:tracePt t="9416" x="3168650" y="2613025"/>
          <p14:tracePt t="9427" x="3192463" y="2613025"/>
          <p14:tracePt t="9444" x="3263900" y="2613025"/>
          <p14:tracePt t="9460" x="3335338" y="2613025"/>
          <p14:tracePt t="9478" x="3408363" y="2613025"/>
          <p14:tracePt t="9495" x="3479800" y="2613025"/>
          <p14:tracePt t="9496" x="3527425" y="2613025"/>
          <p14:tracePt t="9510" x="3576638" y="2613025"/>
          <p14:tracePt t="9512" x="3600450" y="2613025"/>
          <p14:tracePt t="9514" x="3624263" y="2613025"/>
          <p14:tracePt t="9527" x="3648075" y="2613025"/>
          <p14:tracePt t="9544" x="3695700" y="2613025"/>
          <p14:tracePt t="10016" x="3624263" y="2638425"/>
          <p14:tracePt t="10025" x="3503613" y="2638425"/>
          <p14:tracePt t="10036" x="3360738" y="2686050"/>
          <p14:tracePt t="10046" x="3216275" y="2709863"/>
          <p14:tracePt t="10065" x="3095625" y="2757488"/>
          <p14:tracePt t="10070" x="3048000" y="2757488"/>
          <p14:tracePt t="10073" x="3024188" y="2757488"/>
          <p14:tracePt t="10080" x="2976563" y="2757488"/>
          <p14:tracePt t="10093" x="2927350" y="2781300"/>
          <p14:tracePt t="10110" x="2879725" y="2781300"/>
          <p14:tracePt t="10127" x="2808288" y="2781300"/>
          <p14:tracePt t="10128" x="2784475" y="2805113"/>
          <p14:tracePt t="10144" x="2616200" y="2852738"/>
          <p14:tracePt t="10160" x="2376488" y="2901950"/>
          <p14:tracePt t="10177" x="2063750" y="2901950"/>
          <p14:tracePt t="10193" x="1776413" y="2901950"/>
          <p14:tracePt t="10210" x="1584325" y="2901950"/>
          <p14:tracePt t="10212" x="1511300" y="2901950"/>
          <p14:tracePt t="10227" x="1416050" y="2949575"/>
          <p14:tracePt t="10243" x="1344613" y="2949575"/>
          <p14:tracePt t="10260" x="1295400" y="2973388"/>
          <p14:tracePt t="10262" x="1271588" y="2973388"/>
          <p14:tracePt t="10277" x="1223963" y="2997200"/>
          <p14:tracePt t="10293" x="1200150" y="2997200"/>
          <p14:tracePt t="10311" x="1176338" y="3044825"/>
          <p14:tracePt t="10327" x="1152525" y="3044825"/>
          <p14:tracePt t="10343" x="1128713" y="3068638"/>
          <p14:tracePt t="10360" x="1103313" y="3068638"/>
          <p14:tracePt t="10362" x="1079500" y="3068638"/>
          <p14:tracePt t="10377" x="1079500" y="3094038"/>
          <p14:tracePt t="10378" x="1055688" y="3094038"/>
          <p14:tracePt t="10394" x="1031875" y="3094038"/>
          <p14:tracePt t="10395" x="1008063" y="3117850"/>
          <p14:tracePt t="10410" x="960438" y="3165475"/>
          <p14:tracePt t="10412" x="936625" y="3189288"/>
          <p14:tracePt t="10426" x="887413" y="3189288"/>
          <p14:tracePt t="10444" x="863600" y="3189288"/>
          <p14:tracePt t="10476" x="863600" y="3213100"/>
          <p14:tracePt t="10632" x="887413" y="3213100"/>
          <p14:tracePt t="10640" x="960438" y="3213100"/>
          <p14:tracePt t="10651" x="1055688" y="3213100"/>
          <p14:tracePt t="10653" x="1103313" y="3213100"/>
          <p14:tracePt t="10656" x="1152525" y="3213100"/>
          <p14:tracePt t="10665" x="1247775" y="3213100"/>
          <p14:tracePt t="10668" x="1319213" y="3213100"/>
          <p14:tracePt t="10677" x="1392238" y="3213100"/>
          <p14:tracePt t="10678" x="1439863" y="3213100"/>
          <p14:tracePt t="10694" x="1584325" y="3213100"/>
          <p14:tracePt t="10711" x="1728788" y="3213100"/>
          <p14:tracePt t="10727" x="1871663" y="3213100"/>
          <p14:tracePt t="10743" x="1992313" y="3213100"/>
          <p14:tracePt t="10761" x="2160588" y="3213100"/>
          <p14:tracePt t="10777" x="2184400" y="3213100"/>
          <p14:tracePt t="10794" x="2208213" y="3213100"/>
          <p14:tracePt t="10810" x="2255838" y="3213100"/>
          <p14:tracePt t="10828" x="2303463" y="3213100"/>
          <p14:tracePt t="10844" x="2327275" y="3213100"/>
          <p14:tracePt t="10861" x="2352675" y="3213100"/>
          <p14:tracePt t="10877" x="2376488" y="3213100"/>
          <p14:tracePt t="10896" x="2400300" y="3213100"/>
          <p14:tracePt t="10910" x="2424113" y="3213100"/>
          <p14:tracePt t="10913" x="2447925" y="3213100"/>
          <p14:tracePt t="10927" x="2519363" y="3213100"/>
          <p14:tracePt t="10944" x="2568575" y="3213100"/>
          <p14:tracePt t="10960" x="2663825" y="3213100"/>
          <p14:tracePt t="10977" x="2711450" y="3213100"/>
          <p14:tracePt t="10994" x="2784475" y="3189288"/>
          <p14:tracePt t="11010" x="2808288" y="3189288"/>
          <p14:tracePt t="11054" x="2832100" y="3189288"/>
          <p14:tracePt t="11062" x="2855913" y="3189288"/>
          <p14:tracePt t="11066" x="2879725" y="3189288"/>
          <p14:tracePt t="11077" x="2927350" y="3189288"/>
          <p14:tracePt t="11094" x="3024188" y="3189288"/>
          <p14:tracePt t="11110" x="3119438" y="3189288"/>
          <p14:tracePt t="11112" x="3143250" y="3189288"/>
          <p14:tracePt t="11136" x="3168650" y="3189288"/>
          <p14:tracePt t="11156" x="3192463" y="3189288"/>
          <p14:tracePt t="11168" x="3216275" y="3189288"/>
          <p14:tracePt t="11180" x="3263900" y="3189288"/>
          <p14:tracePt t="11193" x="3287713" y="3189288"/>
          <p14:tracePt t="11211" x="3335338" y="3189288"/>
          <p14:tracePt t="11213" x="3360738" y="3189288"/>
          <p14:tracePt t="11232" x="3384550" y="3189288"/>
          <p14:tracePt t="11244" x="3408363" y="3189288"/>
          <p14:tracePt t="11260" x="3432175" y="3213100"/>
          <p14:tracePt t="11277" x="3455988" y="3236913"/>
          <p14:tracePt t="11293" x="3479800" y="3260725"/>
          <p14:tracePt t="11311" x="3551238" y="3284538"/>
          <p14:tracePt t="11327" x="3576638" y="3333750"/>
          <p14:tracePt t="11344" x="3671888" y="3357563"/>
          <p14:tracePt t="11346" x="3695700" y="3381375"/>
          <p14:tracePt t="11360" x="3792538" y="3405188"/>
          <p14:tracePt t="11377" x="3863975" y="3405188"/>
          <p14:tracePt t="11378" x="3887788" y="3405188"/>
          <p14:tracePt t="11394" x="3959225" y="3405188"/>
          <p14:tracePt t="11410" x="3984625" y="3405188"/>
          <p14:tracePt t="11782" x="3959225" y="3405188"/>
          <p14:tracePt t="11789" x="3935413" y="3405188"/>
          <p14:tracePt t="11796" x="3863975" y="3405188"/>
          <p14:tracePt t="11799" x="3743325" y="3429000"/>
          <p14:tracePt t="11803" x="3648075" y="3429000"/>
          <p14:tracePt t="11807" x="3551238" y="3452813"/>
          <p14:tracePt t="11817" x="3071813" y="3597275"/>
          <p14:tracePt t="11827" x="2711450" y="3668713"/>
          <p14:tracePt t="11828" x="2495550" y="3716338"/>
          <p14:tracePt t="11844" x="1728788" y="3979863"/>
          <p14:tracePt t="11861" x="1103313" y="4100513"/>
          <p14:tracePt t="11877" x="600075" y="4100513"/>
          <p14:tracePt t="11894" x="312738" y="4100513"/>
          <p14:tracePt t="11911" x="192088" y="4100513"/>
          <p14:tracePt t="11913" x="168275" y="4100513"/>
          <p14:tracePt t="11927" x="144463" y="4100513"/>
          <p14:tracePt t="12076" x="144463" y="4076700"/>
          <p14:tracePt t="12084" x="144463" y="4052888"/>
          <p14:tracePt t="12097" x="144463" y="4005263"/>
          <p14:tracePt t="12112" x="144463" y="3956050"/>
          <p14:tracePt t="12117" x="192088" y="3932238"/>
          <p14:tracePt t="12121" x="192088" y="3908425"/>
          <p14:tracePt t="12129" x="215900" y="3884613"/>
          <p14:tracePt t="12145" x="287338" y="3860800"/>
          <p14:tracePt t="12148" x="312738" y="3860800"/>
          <p14:tracePt t="12151" x="336550" y="3836988"/>
          <p14:tracePt t="12160" x="336550" y="3813175"/>
          <p14:tracePt t="12163" x="360363" y="3813175"/>
          <p14:tracePt t="12178" x="407988" y="3789363"/>
          <p14:tracePt t="12194" x="431800" y="3763963"/>
          <p14:tracePt t="12212" x="503238" y="3740150"/>
          <p14:tracePt t="12227" x="552450" y="3740150"/>
          <p14:tracePt t="12229" x="576263" y="3716338"/>
          <p14:tracePt t="12243" x="600075" y="3716338"/>
          <p14:tracePt t="12265" x="623888" y="3716338"/>
          <p14:tracePt t="12322" x="647700" y="3716338"/>
          <p14:tracePt t="12360" x="695325" y="3716338"/>
          <p14:tracePt t="12368" x="720725" y="3716338"/>
          <p14:tracePt t="12380" x="792163" y="3716338"/>
          <p14:tracePt t="12397" x="887413" y="3716338"/>
          <p14:tracePt t="12401" x="911225" y="3716338"/>
          <p14:tracePt t="12405" x="936625" y="3716338"/>
          <p14:tracePt t="12415" x="960438" y="3716338"/>
          <p14:tracePt t="12419" x="1008063" y="3716338"/>
          <p14:tracePt t="12428" x="1055688" y="3716338"/>
          <p14:tracePt t="12446" x="1079500" y="3716338"/>
          <p14:tracePt t="12449" x="1103313" y="3716338"/>
          <p14:tracePt t="12462" x="1128713" y="3716338"/>
          <p14:tracePt t="12465" x="1152525" y="3716338"/>
          <p14:tracePt t="12479" x="1176338" y="3716338"/>
          <p14:tracePt t="12496" x="1200150" y="3716338"/>
          <p14:tracePt t="12512" x="1223963" y="3716338"/>
          <p14:tracePt t="12535" x="1247775" y="3716338"/>
          <p14:tracePt t="12594" x="1295400" y="3716338"/>
          <p14:tracePt t="12606" x="1319213" y="3716338"/>
          <p14:tracePt t="12614" x="1344613" y="3716338"/>
          <p14:tracePt t="12627" x="1368425" y="3716338"/>
          <p14:tracePt t="12645" x="1416050" y="3716338"/>
          <p14:tracePt t="12660" x="1439863" y="3716338"/>
          <p14:tracePt t="12677" x="1536700" y="3716338"/>
          <p14:tracePt t="12695" x="1728788" y="3716338"/>
          <p14:tracePt t="12711" x="1871663" y="3716338"/>
          <p14:tracePt t="12727" x="1944688" y="3716338"/>
          <p14:tracePt t="12744" x="1992313" y="3716338"/>
          <p14:tracePt t="12760" x="2016125" y="3716338"/>
          <p14:tracePt t="12763" x="2039938" y="3716338"/>
          <p14:tracePt t="12779" x="2063750" y="3716338"/>
          <p14:tracePt t="12795" x="2087563" y="3716338"/>
          <p14:tracePt t="12811" x="2136775" y="3716338"/>
          <p14:tracePt t="12828" x="2208213" y="3716338"/>
          <p14:tracePt t="12844" x="2327275" y="3716338"/>
          <p14:tracePt t="12860" x="2471738" y="3716338"/>
          <p14:tracePt t="12863" x="2519363" y="3716338"/>
          <p14:tracePt t="12877" x="2663825" y="3716338"/>
          <p14:tracePt t="12893" x="2711450" y="3716338"/>
          <p14:tracePt t="12912" x="2735263" y="3716338"/>
          <p14:tracePt t="12927" x="2760663" y="3716338"/>
          <p14:tracePt t="12953" x="2784475" y="3716338"/>
          <p14:tracePt t="12966" x="2808288" y="3716338"/>
          <p14:tracePt t="12977" x="2832100" y="3716338"/>
          <p14:tracePt t="12994" x="2855913" y="3716338"/>
          <p14:tracePt t="13010" x="2879725" y="3716338"/>
          <p14:tracePt t="13029" x="2903538" y="3692525"/>
          <p14:tracePt t="13051" x="2952750" y="3692525"/>
          <p14:tracePt t="13139" x="2976563" y="3692525"/>
          <p14:tracePt t="13168" x="3000375" y="3692525"/>
          <p14:tracePt t="13176" x="3024188" y="3692525"/>
          <p14:tracePt t="13184" x="3048000" y="3692525"/>
          <p14:tracePt t="13196" x="3095625" y="3692525"/>
          <p14:tracePt t="13210" x="3119438" y="3692525"/>
          <p14:tracePt t="13227" x="3168650" y="3668713"/>
          <p14:tracePt t="13245" x="3216275" y="3668713"/>
          <p14:tracePt t="13260" x="3240088" y="3668713"/>
          <p14:tracePt t="13282" x="3263900" y="3668713"/>
          <p14:tracePt t="13313" x="3287713" y="3668713"/>
          <p14:tracePt t="13329" x="3311525" y="3668713"/>
          <p14:tracePt t="13341" x="3335338" y="3668713"/>
          <p14:tracePt t="13351" x="3360738" y="3668713"/>
          <p14:tracePt t="13360" x="3408363" y="3668713"/>
          <p14:tracePt t="13376" x="3432175" y="3621088"/>
          <p14:tracePt t="13393" x="3455988" y="3621088"/>
          <p14:tracePt t="13412" x="3479800" y="3621088"/>
          <p14:tracePt t="13427" x="3503613" y="3621088"/>
          <p14:tracePt t="13455" x="3527425" y="3621088"/>
          <p14:tracePt t="13475" x="3576638" y="3621088"/>
          <p14:tracePt t="13487" x="3600450" y="3621088"/>
          <p14:tracePt t="13493" x="3624263" y="3621088"/>
          <p14:tracePt t="13510" x="3671888" y="3621088"/>
          <p14:tracePt t="13527" x="3719513" y="3621088"/>
          <p14:tracePt t="13547" x="3743325" y="3621088"/>
          <p14:tracePt t="13931" x="3743325" y="3644900"/>
          <p14:tracePt t="13939" x="3648075" y="3668713"/>
          <p14:tracePt t="13947" x="3551238" y="3692525"/>
          <p14:tracePt t="13951" x="3479800" y="3716338"/>
          <p14:tracePt t="13962" x="3287713" y="3763963"/>
          <p14:tracePt t="13966" x="3216275" y="3763963"/>
          <p14:tracePt t="13969" x="3143250" y="3789363"/>
          <p14:tracePt t="13977" x="3024188" y="3836988"/>
          <p14:tracePt t="13993" x="2832100" y="3884613"/>
          <p14:tracePt t="14010" x="2687638" y="3908425"/>
          <p14:tracePt t="14027" x="2663825" y="3908425"/>
          <p14:tracePt t="14029" x="2640013" y="3908425"/>
          <p14:tracePt t="14044" x="2592388" y="3908425"/>
          <p14:tracePt t="14060" x="2495550" y="3908425"/>
          <p14:tracePt t="14062" x="2471738" y="3908425"/>
          <p14:tracePt t="14077" x="2327275" y="3956050"/>
          <p14:tracePt t="14079" x="2279650" y="3956050"/>
          <p14:tracePt t="14094" x="1992313" y="4005263"/>
          <p14:tracePt t="14111" x="1679575" y="4029075"/>
          <p14:tracePt t="14127" x="1392238" y="4029075"/>
          <p14:tracePt t="14144" x="1079500" y="4029075"/>
          <p14:tracePt t="14160" x="887413" y="4052888"/>
          <p14:tracePt t="14162" x="839788" y="4052888"/>
          <p14:tracePt t="14177" x="720725" y="4076700"/>
          <p14:tracePt t="14195" x="671513" y="4076700"/>
          <p14:tracePt t="14210" x="647700" y="4100513"/>
          <p14:tracePt t="14253" x="623888" y="4124325"/>
          <p14:tracePt t="14480" x="647700" y="4124325"/>
          <p14:tracePt t="14488" x="720725" y="4124325"/>
          <p14:tracePt t="14496" x="815975" y="4124325"/>
          <p14:tracePt t="14511" x="1031875" y="4052888"/>
          <p14:tracePt t="14527" x="1247775" y="4005263"/>
          <p14:tracePt t="14543" x="1416050" y="3956050"/>
          <p14:tracePt t="14560" x="1487488" y="3956050"/>
          <p14:tracePt t="14577" x="1536700" y="3956050"/>
          <p14:tracePt t="14579" x="1560513" y="3956050"/>
          <p14:tracePt t="14593" x="1631950" y="3956050"/>
          <p14:tracePt t="14611" x="1703388" y="3956050"/>
          <p14:tracePt t="14627" x="1776413" y="3956050"/>
          <p14:tracePt t="14644" x="1871663" y="3956050"/>
          <p14:tracePt t="14645" x="1895475" y="3956050"/>
          <p14:tracePt t="14661" x="1992313" y="3979863"/>
          <p14:tracePt t="14677" x="2087563" y="3979863"/>
          <p14:tracePt t="14694" x="2111375" y="3979863"/>
          <p14:tracePt t="14710" x="2136775" y="3979863"/>
          <p14:tracePt t="15153" x="2160588" y="4005263"/>
          <p14:tracePt t="15165" x="2136775" y="4124325"/>
          <p14:tracePt t="15178" x="2087563" y="4219575"/>
          <p14:tracePt t="15180" x="2039938" y="4219575"/>
          <p14:tracePt t="15184" x="1992313" y="4268788"/>
          <p14:tracePt t="15197" x="1871663" y="4340225"/>
          <p14:tracePt t="15210" x="1728788" y="4411663"/>
          <p14:tracePt t="15227" x="1655763" y="4435475"/>
          <p14:tracePt t="15243" x="1631950" y="4460875"/>
          <p14:tracePt t="15271" x="1631950" y="4484688"/>
          <p14:tracePt t="15277" x="1608138" y="4508500"/>
          <p14:tracePt t="15293" x="1560513" y="4532313"/>
          <p14:tracePt t="15311" x="1463675" y="4579938"/>
          <p14:tracePt t="15313" x="1439863" y="4579938"/>
          <p14:tracePt t="15327" x="1368425" y="4603750"/>
          <p14:tracePt t="15329" x="1344613" y="4603750"/>
          <p14:tracePt t="15349" x="1319213" y="4603750"/>
          <p14:tracePt t="15361" x="1295400" y="4603750"/>
          <p14:tracePt t="15377" x="1200150" y="4603750"/>
          <p14:tracePt t="15393" x="1128713" y="4627563"/>
          <p14:tracePt t="15410" x="1103313" y="4627563"/>
          <p14:tracePt t="15499" x="1128713" y="4627563"/>
          <p14:tracePt t="15506" x="1152525" y="4627563"/>
          <p14:tracePt t="15508" x="1176338" y="4627563"/>
          <p14:tracePt t="15516" x="1247775" y="4627563"/>
          <p14:tracePt t="15527" x="1392238" y="4603750"/>
          <p14:tracePt t="15543" x="1560513" y="4556125"/>
          <p14:tracePt t="15560" x="1703388" y="4556125"/>
          <p14:tracePt t="15577" x="1776413" y="4556125"/>
          <p14:tracePt t="15579" x="1800225" y="4556125"/>
          <p14:tracePt t="15594" x="1847850" y="4556125"/>
          <p14:tracePt t="15595" x="1871663" y="4556125"/>
          <p14:tracePt t="15611" x="1919288" y="4508500"/>
          <p14:tracePt t="15627" x="1968500" y="4508500"/>
          <p14:tracePt t="15647" x="1992313" y="4508500"/>
          <p14:tracePt t="15813" x="2016125" y="4484688"/>
          <p14:tracePt t="15862" x="2016125" y="4460875"/>
          <p14:tracePt t="16345" x="1968500" y="4556125"/>
          <p14:tracePt t="16348" x="1944688" y="4603750"/>
          <p14:tracePt t="16362" x="1847850" y="4724400"/>
          <p14:tracePt t="16365" x="1824038" y="4772025"/>
          <p14:tracePt t="16375" x="1776413" y="4843463"/>
          <p14:tracePt t="16382" x="1728788" y="4891088"/>
          <p14:tracePt t="16393" x="1703388" y="4940300"/>
          <p14:tracePt t="16410" x="1679575" y="4987925"/>
          <p14:tracePt t="16469" x="1655763" y="4987925"/>
          <p14:tracePt t="16473" x="1631950" y="5011738"/>
          <p14:tracePt t="16481" x="1608138" y="5011738"/>
          <p14:tracePt t="16494" x="1560513" y="5059363"/>
          <p14:tracePt t="16510" x="1463675" y="5130800"/>
          <p14:tracePt t="16528" x="1392238" y="5203825"/>
          <p14:tracePt t="16529" x="1368425" y="5227638"/>
          <p14:tracePt t="16543" x="1319213" y="5275263"/>
          <p14:tracePt t="16561" x="1247775" y="5346700"/>
          <p14:tracePt t="16577" x="1152525" y="5370513"/>
          <p14:tracePt t="16593" x="1103313" y="5395913"/>
          <p14:tracePt t="16610" x="1079500" y="5419725"/>
          <p14:tracePt t="16627" x="1055688" y="5443538"/>
          <p14:tracePt t="16643" x="1008063" y="5443538"/>
          <p14:tracePt t="16662" x="984250" y="5443538"/>
          <p14:tracePt t="16718" x="960438" y="5443538"/>
          <p14:tracePt t="16799" x="936625" y="5467350"/>
          <p14:tracePt t="16810" x="911225" y="5491163"/>
          <p14:tracePt t="16826" x="887413" y="5491163"/>
          <p14:tracePt t="16994" x="887413" y="5514975"/>
          <p14:tracePt t="17056" x="887413" y="5538788"/>
          <p14:tracePt t="17065" x="887413" y="5562600"/>
          <p14:tracePt t="17080" x="936625" y="5586413"/>
          <p14:tracePt t="17095" x="984250" y="5611813"/>
          <p14:tracePt t="17112" x="1008063" y="5611813"/>
          <p14:tracePt t="17165" x="1031875" y="5611813"/>
          <p14:tracePt t="17211" x="1031875" y="5635625"/>
          <p14:tracePt t="17570" x="1008063" y="5635625"/>
          <p14:tracePt t="17574" x="984250" y="5635625"/>
          <p14:tracePt t="17590" x="960438" y="5635625"/>
          <p14:tracePt t="17656" x="936625" y="5635625"/>
          <p14:tracePt t="17908" x="911225" y="5635625"/>
          <p14:tracePt t="17921" x="887413" y="5611813"/>
          <p14:tracePt t="17927" x="815975" y="5419725"/>
          <p14:tracePt t="17946" x="503238" y="4219575"/>
          <p14:tracePt t="17949" x="407988" y="3932238"/>
          <p14:tracePt t="17962" x="239713" y="3284538"/>
          <p14:tracePt t="17966" x="215900" y="3189288"/>
          <p14:tracePt t="17970" x="215900" y="3141663"/>
          <p14:tracePt t="17973" x="215900" y="3094038"/>
          <p14:tracePt t="17986" x="215900" y="2805113"/>
          <p14:tracePt t="17993" x="263525" y="2446338"/>
          <p14:tracePt t="18009" x="576263" y="127158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B5B3A-D58D-C7EE-BECE-F8B905E281D5}"/>
              </a:ext>
            </a:extLst>
          </p:cNvPr>
          <p:cNvSpPr>
            <a:spLocks noGrp="1"/>
          </p:cNvSpPr>
          <p:nvPr>
            <p:ph type="title"/>
          </p:nvPr>
        </p:nvSpPr>
        <p:spPr>
          <a:xfrm>
            <a:off x="294968" y="176981"/>
            <a:ext cx="5801032" cy="1828799"/>
          </a:xfrm>
        </p:spPr>
        <p:txBody>
          <a:bodyPr>
            <a:normAutofit fontScale="90000"/>
          </a:bodyPr>
          <a:lstStyle/>
          <a:p>
            <a:r>
              <a:rPr lang="en-US" sz="4900" dirty="0"/>
              <a:t>Geographical hotspots:</a:t>
            </a:r>
            <a:br>
              <a:rPr lang="en-US" sz="2800" dirty="0"/>
            </a:br>
            <a:br>
              <a:rPr lang="en-US" sz="2800" dirty="0"/>
            </a:br>
            <a:endParaRPr lang="en-US" sz="2800" dirty="0"/>
          </a:p>
        </p:txBody>
      </p:sp>
      <p:sp>
        <p:nvSpPr>
          <p:cNvPr id="3" name="Content Placeholder 2">
            <a:extLst>
              <a:ext uri="{FF2B5EF4-FFF2-40B4-BE49-F238E27FC236}">
                <a16:creationId xmlns:a16="http://schemas.microsoft.com/office/drawing/2014/main" id="{B73F8326-24C2-C99E-69C8-9421D7F6C945}"/>
              </a:ext>
            </a:extLst>
          </p:cNvPr>
          <p:cNvSpPr>
            <a:spLocks noGrp="1"/>
          </p:cNvSpPr>
          <p:nvPr>
            <p:ph idx="1"/>
          </p:nvPr>
        </p:nvSpPr>
        <p:spPr>
          <a:xfrm>
            <a:off x="862366" y="2194102"/>
            <a:ext cx="3427001" cy="3908586"/>
          </a:xfrm>
        </p:spPr>
        <p:txBody>
          <a:bodyPr>
            <a:normAutofit/>
          </a:bodyPr>
          <a:lstStyle/>
          <a:p>
            <a:pPr marL="0" indent="0">
              <a:buNone/>
            </a:pPr>
            <a:r>
              <a:rPr lang="en-US" sz="2200" dirty="0">
                <a:latin typeface="Calibri" panose="020F0502020204030204" pitchFamily="34" charset="0"/>
                <a:cs typeface="Calibri" panose="020F0502020204030204" pitchFamily="34" charset="0"/>
              </a:rPr>
              <a:t>The top 3 countries with the highest Shark attacks rates Australia, USA, South Africa </a:t>
            </a:r>
          </a:p>
        </p:txBody>
      </p:sp>
      <p:pic>
        <p:nvPicPr>
          <p:cNvPr id="4" name="Picture 3">
            <a:extLst>
              <a:ext uri="{FF2B5EF4-FFF2-40B4-BE49-F238E27FC236}">
                <a16:creationId xmlns:a16="http://schemas.microsoft.com/office/drawing/2014/main" id="{F3A9F6A9-47C2-73BE-F489-75E2E10926BB}"/>
              </a:ext>
            </a:extLst>
          </p:cNvPr>
          <p:cNvPicPr>
            <a:picLocks noChangeAspect="1"/>
          </p:cNvPicPr>
          <p:nvPr/>
        </p:nvPicPr>
        <p:blipFill>
          <a:blip r:embed="rId5"/>
          <a:stretch>
            <a:fillRect/>
          </a:stretch>
        </p:blipFill>
        <p:spPr>
          <a:xfrm>
            <a:off x="5445457" y="1283626"/>
            <a:ext cx="6155141" cy="4314489"/>
          </a:xfrm>
          <a:prstGeom prst="rect">
            <a:avLst/>
          </a:prstGeom>
        </p:spPr>
      </p:pic>
      <mc:AlternateContent xmlns:mc="http://schemas.openxmlformats.org/markup-compatibility/2006" xmlns:p14="http://schemas.microsoft.com/office/powerpoint/2010/main">
        <mc:Choice Requires="p14">
          <p:contentPart p14:bwMode="auto" r:id="rId6">
            <p14:nvContentPartPr>
              <p14:cNvPr id="82" name="Ink 81">
                <a:extLst>
                  <a:ext uri="{FF2B5EF4-FFF2-40B4-BE49-F238E27FC236}">
                    <a16:creationId xmlns:a16="http://schemas.microsoft.com/office/drawing/2014/main" id="{E6EE5BA6-B4C9-9110-0DEA-1E103E4920B4}"/>
                  </a:ext>
                </a:extLst>
              </p14:cNvPr>
              <p14:cNvContentPartPr/>
              <p14:nvPr/>
            </p14:nvContentPartPr>
            <p14:xfrm>
              <a:off x="2664360" y="4603680"/>
              <a:ext cx="360" cy="360"/>
            </p14:xfrm>
          </p:contentPart>
        </mc:Choice>
        <mc:Fallback xmlns="">
          <p:pic>
            <p:nvPicPr>
              <p:cNvPr id="82" name="Ink 81">
                <a:extLst>
                  <a:ext uri="{FF2B5EF4-FFF2-40B4-BE49-F238E27FC236}">
                    <a16:creationId xmlns:a16="http://schemas.microsoft.com/office/drawing/2014/main" id="{E6EE5BA6-B4C9-9110-0DEA-1E103E4920B4}"/>
                  </a:ext>
                </a:extLst>
              </p:cNvPr>
              <p:cNvPicPr/>
              <p:nvPr/>
            </p:nvPicPr>
            <p:blipFill>
              <a:blip r:embed="rId7"/>
              <a:stretch>
                <a:fillRect/>
              </a:stretch>
            </p:blipFill>
            <p:spPr>
              <a:xfrm>
                <a:off x="2655000" y="4594320"/>
                <a:ext cx="19080" cy="19080"/>
              </a:xfrm>
              <a:prstGeom prst="rect">
                <a:avLst/>
              </a:prstGeom>
            </p:spPr>
          </p:pic>
        </mc:Fallback>
      </mc:AlternateContent>
      <p:pic>
        <p:nvPicPr>
          <p:cNvPr id="58" name="Audio 57">
            <a:hlinkClick r:id="" action="ppaction://media"/>
            <a:extLst>
              <a:ext uri="{FF2B5EF4-FFF2-40B4-BE49-F238E27FC236}">
                <a16:creationId xmlns:a16="http://schemas.microsoft.com/office/drawing/2014/main" id="{01D43990-14D8-1A85-7841-7EE0B94D978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pic>
        <p:nvPicPr>
          <p:cNvPr id="5" name="Picture 4">
            <a:extLst>
              <a:ext uri="{FF2B5EF4-FFF2-40B4-BE49-F238E27FC236}">
                <a16:creationId xmlns:a16="http://schemas.microsoft.com/office/drawing/2014/main" id="{9A967B9E-6EC0-4F4C-B272-9795553AAE70}"/>
              </a:ext>
            </a:extLst>
          </p:cNvPr>
          <p:cNvPicPr>
            <a:picLocks noChangeAspect="1"/>
          </p:cNvPicPr>
          <p:nvPr/>
        </p:nvPicPr>
        <p:blipFill>
          <a:blip r:embed="rId9"/>
          <a:stretch>
            <a:fillRect/>
          </a:stretch>
        </p:blipFill>
        <p:spPr>
          <a:xfrm>
            <a:off x="10206152" y="176981"/>
            <a:ext cx="1749704" cy="847417"/>
          </a:xfrm>
          <a:prstGeom prst="rect">
            <a:avLst/>
          </a:prstGeom>
        </p:spPr>
      </p:pic>
      <p:pic>
        <p:nvPicPr>
          <p:cNvPr id="7" name="Picture 6">
            <a:extLst>
              <a:ext uri="{FF2B5EF4-FFF2-40B4-BE49-F238E27FC236}">
                <a16:creationId xmlns:a16="http://schemas.microsoft.com/office/drawing/2014/main" id="{3505EA63-0E8F-680D-3298-6265CC363B8B}"/>
              </a:ext>
            </a:extLst>
          </p:cNvPr>
          <p:cNvPicPr>
            <a:picLocks noChangeAspect="1"/>
          </p:cNvPicPr>
          <p:nvPr/>
        </p:nvPicPr>
        <p:blipFill>
          <a:blip r:embed="rId10"/>
          <a:stretch>
            <a:fillRect/>
          </a:stretch>
        </p:blipFill>
        <p:spPr>
          <a:xfrm>
            <a:off x="451028" y="5598115"/>
            <a:ext cx="1171584" cy="904882"/>
          </a:xfrm>
          <a:prstGeom prst="rect">
            <a:avLst/>
          </a:prstGeom>
        </p:spPr>
      </p:pic>
    </p:spTree>
    <p:extLst>
      <p:ext uri="{BB962C8B-B14F-4D97-AF65-F5344CB8AC3E}">
        <p14:creationId xmlns:p14="http://schemas.microsoft.com/office/powerpoint/2010/main" val="1759859081"/>
      </p:ext>
    </p:extLst>
  </p:cSld>
  <p:clrMapOvr>
    <a:masterClrMapping/>
  </p:clrMapOvr>
  <mc:AlternateContent xmlns:mc="http://schemas.openxmlformats.org/markup-compatibility/2006" xmlns:p14="http://schemas.microsoft.com/office/powerpoint/2010/main">
    <mc:Choice Requires="p14">
      <p:transition spd="slow" p14:dur="2000" advTm="20090"/>
    </mc:Choice>
    <mc:Fallback xmlns="">
      <p:transition spd="slow" advTm="20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8"/>
                </p:tgtEl>
              </p:cMediaNode>
            </p:audio>
          </p:childTnLst>
        </p:cTn>
      </p:par>
    </p:tnLst>
  </p:timing>
  <p:extLst>
    <p:ext uri="{3A86A75C-4F4B-4683-9AE1-C65F6400EC91}">
      <p14:laserTraceLst xmlns:p14="http://schemas.microsoft.com/office/powerpoint/2010/main">
        <p14:tracePtLst>
          <p14:tracePt t="13810" x="4375150" y="6153150"/>
          <p14:tracePt t="15414" x="2927350" y="6689725"/>
          <p14:tracePt t="15427" x="3192463" y="6497638"/>
          <p14:tracePt t="15444" x="3408363" y="6402388"/>
          <p14:tracePt t="15461" x="3576638" y="6281738"/>
          <p14:tracePt t="15479" x="3695700" y="6162675"/>
          <p14:tracePt t="15481" x="3743325" y="6115050"/>
          <p14:tracePt t="15496" x="4056063" y="5851525"/>
          <p14:tracePt t="15513" x="4343400" y="5659438"/>
          <p14:tracePt t="15529" x="4535488" y="5514975"/>
          <p14:tracePt t="15546" x="4679950" y="5299075"/>
          <p14:tracePt t="15562" x="4848225" y="5059363"/>
          <p14:tracePt t="15565" x="4872038" y="5011738"/>
          <p14:tracePt t="15579" x="5064125" y="4772025"/>
          <p14:tracePt t="15581" x="5135563" y="4675188"/>
          <p14:tracePt t="15596" x="5448300" y="4387850"/>
          <p14:tracePt t="15612" x="5640388" y="4171950"/>
          <p14:tracePt t="15615" x="5688013" y="4100513"/>
          <p14:tracePt t="15629" x="5759450" y="3956050"/>
          <p14:tracePt t="15631" x="5759450" y="3908425"/>
          <p14:tracePt t="15646" x="5783263" y="3740150"/>
          <p14:tracePt t="15663" x="5783263" y="3597275"/>
          <p14:tracePt t="15679" x="5783263" y="3500438"/>
          <p14:tracePt t="15696" x="5759450" y="3405188"/>
          <p14:tracePt t="15714" x="5783263" y="3141663"/>
          <p14:tracePt t="15729" x="5808663" y="2949575"/>
          <p14:tracePt t="15731" x="5832475" y="2901950"/>
          <p14:tracePt t="15746" x="5880100" y="2757488"/>
          <p14:tracePt t="15763" x="5975350" y="2613025"/>
          <p14:tracePt t="15779" x="6072188" y="2493963"/>
          <p14:tracePt t="15781" x="6096000" y="2446338"/>
          <p14:tracePt t="15797" x="6191250" y="2301875"/>
          <p14:tracePt t="15813" x="6216650" y="2254250"/>
          <p14:tracePt t="15829" x="6216650" y="2230438"/>
          <p14:tracePt t="15846" x="6216650" y="2182813"/>
          <p14:tracePt t="15862" x="6191250" y="2133600"/>
          <p14:tracePt t="15890" x="6167438" y="2133600"/>
          <p14:tracePt t="15913" x="6143625" y="2133600"/>
          <p14:tracePt t="15921" x="6119813" y="2133600"/>
          <p14:tracePt t="15929" x="6096000" y="2133600"/>
          <p14:tracePt t="15946" x="6048375" y="2133600"/>
          <p14:tracePt t="15963" x="6000750" y="2133600"/>
          <p14:tracePt t="15979" x="5927725" y="2133600"/>
          <p14:tracePt t="15997" x="5856288" y="2133600"/>
          <p14:tracePt t="15999" x="5832475" y="2133600"/>
          <p14:tracePt t="16023" x="5783263" y="2157413"/>
          <p14:tracePt t="16038" x="5759450" y="2157413"/>
          <p14:tracePt t="16045" x="5735638" y="2157413"/>
          <p14:tracePt t="16063" x="5688013" y="2157413"/>
          <p14:tracePt t="16079" x="5640388" y="2157413"/>
          <p14:tracePt t="16095" x="5592763" y="2157413"/>
          <p14:tracePt t="16111" x="5543550" y="2157413"/>
          <p14:tracePt t="16127" x="5472113" y="2182813"/>
          <p14:tracePt t="16144" x="5424488" y="2182813"/>
          <p14:tracePt t="16161" x="5375275" y="2182813"/>
          <p14:tracePt t="16177" x="5327650" y="2182813"/>
          <p14:tracePt t="16194" x="5280025" y="2182813"/>
          <p14:tracePt t="16212" x="5159375" y="2206625"/>
          <p14:tracePt t="16228" x="5087938" y="2230438"/>
          <p14:tracePt t="16244" x="5040313" y="2230438"/>
          <p14:tracePt t="16261" x="5016500" y="2230438"/>
          <p14:tracePt t="16277" x="4992688" y="2230438"/>
          <p14:tracePt t="16295" x="4967288" y="2230438"/>
          <p14:tracePt t="16311" x="4943475" y="2230438"/>
          <p14:tracePt t="16327" x="4919663" y="2230438"/>
          <p14:tracePt t="16358" x="4895850" y="2230438"/>
          <p14:tracePt t="16374" x="4872038" y="2230438"/>
          <p14:tracePt t="16381" x="4848225" y="2206625"/>
          <p14:tracePt t="16406" x="4848225" y="2182813"/>
          <p14:tracePt t="16413" x="4848225" y="2157413"/>
          <p14:tracePt t="16427" x="4848225" y="2133600"/>
          <p14:tracePt t="16485" x="4872038" y="2133600"/>
          <p14:tracePt t="16502" x="4895850" y="2133600"/>
          <p14:tracePt t="16505" x="4919663" y="2133600"/>
          <p14:tracePt t="16510" x="4943475" y="2133600"/>
          <p14:tracePt t="16528" x="4967288" y="2133600"/>
          <p14:tracePt t="16544" x="5040313" y="2157413"/>
          <p14:tracePt t="16560" x="5087938" y="2182813"/>
          <p14:tracePt t="16577" x="5159375" y="2182813"/>
          <p14:tracePt t="16594" x="5232400" y="2206625"/>
          <p14:tracePt t="16595" x="5280025" y="2206625"/>
          <p14:tracePt t="16610" x="5351463" y="2206625"/>
          <p14:tracePt t="16611" x="5400675" y="2206625"/>
          <p14:tracePt t="16628" x="5472113" y="2206625"/>
          <p14:tracePt t="16644" x="5543550" y="2206625"/>
          <p14:tracePt t="16660" x="5616575" y="2206625"/>
          <p14:tracePt t="16677" x="5688013" y="2206625"/>
          <p14:tracePt t="16694" x="5759450" y="2206625"/>
          <p14:tracePt t="16711" x="5808663" y="2206625"/>
          <p14:tracePt t="16753" x="5856288" y="2206625"/>
          <p14:tracePt t="16773" x="5880100" y="2206625"/>
          <p14:tracePt t="16789" x="5903913" y="2206625"/>
          <p14:tracePt t="16801" x="5927725" y="2206625"/>
          <p14:tracePt t="16805" x="5951538" y="2206625"/>
          <p14:tracePt t="16813" x="5975350" y="2206625"/>
          <p14:tracePt t="16827" x="6000750" y="2206625"/>
          <p14:tracePt t="16865" x="6024563" y="2206625"/>
          <p14:tracePt t="16904" x="6048375" y="2206625"/>
          <p14:tracePt t="16916" x="6072188" y="2206625"/>
          <p14:tracePt t="16931" x="6096000" y="2206625"/>
          <p14:tracePt t="16964" x="6143625" y="2206625"/>
          <p14:tracePt t="17158" x="6143625" y="2230438"/>
          <p14:tracePt t="17161" x="6096000" y="2278063"/>
          <p14:tracePt t="17178" x="5880100" y="2493963"/>
          <p14:tracePt t="17194" x="5664200" y="2662238"/>
          <p14:tracePt t="17211" x="5448300" y="2781300"/>
          <p14:tracePt t="17227" x="5280025" y="2878138"/>
          <p14:tracePt t="17244" x="5184775" y="2925763"/>
          <p14:tracePt t="17246" x="5159375" y="2949575"/>
          <p14:tracePt t="17261" x="5087938" y="2973388"/>
          <p14:tracePt t="17277" x="5016500" y="3021013"/>
          <p14:tracePt t="17294" x="4895850" y="3068638"/>
          <p14:tracePt t="17296" x="4872038" y="3068638"/>
          <p14:tracePt t="17311" x="4800600" y="3117850"/>
          <p14:tracePt t="17312" x="4776788" y="3117850"/>
          <p14:tracePt t="17328" x="4727575" y="3165475"/>
          <p14:tracePt t="17344" x="4656138" y="3189288"/>
          <p14:tracePt t="17361" x="4608513" y="3213100"/>
          <p14:tracePt t="17377" x="4584700" y="3260725"/>
          <p14:tracePt t="17396" x="4559300" y="3284538"/>
          <p14:tracePt t="17412" x="4535488" y="3357563"/>
          <p14:tracePt t="17428" x="4535488" y="3405188"/>
          <p14:tracePt t="17444" x="4511675" y="3500438"/>
          <p14:tracePt t="17446" x="4487863" y="3524250"/>
          <p14:tracePt t="17462" x="4487863" y="3573463"/>
          <p14:tracePt t="17478" x="4487863" y="3597275"/>
          <p14:tracePt t="17494" x="4487863" y="3621088"/>
          <p14:tracePt t="17511" x="4487863" y="3668713"/>
          <p14:tracePt t="17538" x="4511675" y="3668713"/>
          <p14:tracePt t="17546" x="4559300" y="3668713"/>
          <p14:tracePt t="17562" x="4608513" y="3668713"/>
          <p14:tracePt t="17578" x="4679950" y="3668713"/>
          <p14:tracePt t="17594" x="4776788" y="3668713"/>
          <p14:tracePt t="17611" x="4895850" y="3668713"/>
          <p14:tracePt t="17628" x="4967288" y="3644900"/>
          <p14:tracePt t="17644" x="5040313" y="3621088"/>
          <p14:tracePt t="17661" x="5111750" y="3597275"/>
          <p14:tracePt t="17678" x="5135563" y="3597275"/>
          <p14:tracePt t="17680" x="5159375" y="3597275"/>
          <p14:tracePt t="17694" x="5208588" y="3597275"/>
          <p14:tracePt t="17712" x="5280025" y="3597275"/>
          <p14:tracePt t="17728" x="5351463" y="3597275"/>
          <p14:tracePt t="17748" x="5400675" y="3597275"/>
          <p14:tracePt t="17768" x="5424488" y="3597275"/>
          <p14:tracePt t="17778" x="5448300" y="3597275"/>
          <p14:tracePt t="17794" x="5519738" y="3597275"/>
          <p14:tracePt t="17811" x="5567363" y="3597275"/>
          <p14:tracePt t="17828" x="5640388" y="3597275"/>
          <p14:tracePt t="17844" x="5711825" y="3597275"/>
          <p14:tracePt t="17846" x="5735638" y="3597275"/>
          <p14:tracePt t="17861" x="5783263" y="3597275"/>
          <p14:tracePt t="17861" x="5808663" y="3597275"/>
          <p14:tracePt t="17878" x="5856288" y="3597275"/>
          <p14:tracePt t="17895" x="5903913" y="3597275"/>
          <p14:tracePt t="17911" x="5951538" y="3597275"/>
          <p14:tracePt t="17927" x="5975350" y="3597275"/>
          <p14:tracePt t="17944" x="6024563" y="3597275"/>
          <p14:tracePt t="17946" x="6048375" y="3597275"/>
          <p14:tracePt t="17961" x="6096000" y="3597275"/>
          <p14:tracePt t="17978" x="6191250" y="3597275"/>
          <p14:tracePt t="17996" x="6240463" y="3597275"/>
          <p14:tracePt t="18011" x="6264275" y="3597275"/>
          <p14:tracePt t="18028" x="6335713" y="3597275"/>
          <p14:tracePt t="18044" x="6359525" y="3597275"/>
          <p14:tracePt t="18061" x="6408738" y="3597275"/>
          <p14:tracePt t="18100" x="6432550" y="3597275"/>
          <p14:tracePt t="18132" x="6456363" y="3597275"/>
          <p14:tracePt t="18137" x="6480175" y="3597275"/>
          <p14:tracePt t="18150" x="6503988" y="3597275"/>
          <p14:tracePt t="18161" x="6527800" y="3597275"/>
          <p14:tracePt t="18190" x="6551613" y="3597275"/>
          <p14:tracePt t="18335" x="6551613" y="3621088"/>
          <p14:tracePt t="18338" x="6503988" y="3621088"/>
          <p14:tracePt t="18346" x="6408738" y="3692525"/>
          <p14:tracePt t="18351" x="6335713" y="3740150"/>
          <p14:tracePt t="18362" x="6143625" y="3813175"/>
          <p14:tracePt t="18367" x="6024563" y="3860800"/>
          <p14:tracePt t="18370" x="5951538" y="3884613"/>
          <p14:tracePt t="18383" x="5735638" y="3932238"/>
          <p14:tracePt t="18386" x="5688013" y="3956050"/>
          <p14:tracePt t="18405" x="5424488" y="4076700"/>
          <p14:tracePt t="18417" x="5327650" y="4124325"/>
          <p14:tracePt t="18428" x="5256213" y="4171950"/>
          <p14:tracePt t="18445" x="5159375" y="4244975"/>
          <p14:tracePt t="18446" x="5135563" y="4244975"/>
          <p14:tracePt t="18448" x="5111750" y="4268788"/>
          <p14:tracePt t="18461" x="5064125" y="4316413"/>
          <p14:tracePt t="18478" x="4992688" y="4340225"/>
          <p14:tracePt t="18480" x="4943475" y="4340225"/>
          <p14:tracePt t="18495" x="4895850" y="4387850"/>
          <p14:tracePt t="18496" x="4848225" y="4411663"/>
          <p14:tracePt t="18512" x="4751388" y="4484688"/>
          <p14:tracePt t="18528" x="4727575" y="4508500"/>
          <p14:tracePt t="18546" x="4703763" y="4532313"/>
          <p14:tracePt t="18570" x="4679950" y="4556125"/>
          <p14:tracePt t="18590" x="4632325" y="4579938"/>
          <p14:tracePt t="18606" x="4632325" y="4603750"/>
          <p14:tracePt t="18630" x="4608513" y="4627563"/>
          <p14:tracePt t="18635" x="4584700" y="4627563"/>
          <p14:tracePt t="18644" x="4559300" y="4675188"/>
          <p14:tracePt t="18646" x="4511675" y="4700588"/>
          <p14:tracePt t="18661" x="4440238" y="4795838"/>
          <p14:tracePt t="18678" x="4416425" y="4819650"/>
          <p14:tracePt t="18695" x="4392613" y="4819650"/>
          <p14:tracePt t="18712" x="4367213" y="4843463"/>
          <p14:tracePt t="18728" x="4343400" y="4891088"/>
          <p14:tracePt t="18744" x="4319588" y="4891088"/>
          <p14:tracePt t="18761" x="4271963" y="4916488"/>
          <p14:tracePt t="18778" x="4200525" y="4964113"/>
          <p14:tracePt t="18795" x="4176713" y="4987925"/>
          <p14:tracePt t="18811" x="4127500" y="5035550"/>
          <p14:tracePt t="18828" x="4056063" y="5059363"/>
          <p14:tracePt t="18844" x="4032250" y="5083175"/>
          <p14:tracePt t="18868" x="4032250" y="5106988"/>
          <p14:tracePt t="18898" x="4032250" y="5130800"/>
          <p14:tracePt t="18910" x="4056063" y="5130800"/>
          <p14:tracePt t="18914" x="4079875" y="5130800"/>
          <p14:tracePt t="18928" x="4200525" y="5130800"/>
          <p14:tracePt t="18944" x="4367213" y="5130800"/>
          <p14:tracePt t="18946" x="4392613" y="5130800"/>
          <p14:tracePt t="18962" x="4608513" y="5130800"/>
          <p14:tracePt t="18978" x="4895850" y="5083175"/>
          <p14:tracePt t="18995" x="5303838" y="4987925"/>
          <p14:tracePt t="19011" x="5448300" y="4964113"/>
          <p14:tracePt t="19028" x="5495925" y="4964113"/>
          <p14:tracePt t="19045" x="5519738" y="4964113"/>
          <p14:tracePt t="19084" x="5543550" y="4964113"/>
          <p14:tracePt t="19218" x="5543550" y="4940300"/>
          <p14:tracePt t="19227" x="5519738" y="4891088"/>
          <p14:tracePt t="19230" x="5472113" y="4819650"/>
          <p14:tracePt t="19234" x="5448300" y="4724400"/>
          <p14:tracePt t="19239" x="5256213" y="4460875"/>
          <p14:tracePt t="19243" x="5184775" y="4292600"/>
          <p14:tracePt t="19254" x="4992688" y="3644900"/>
          <p14:tracePt t="19261" x="4919663" y="3381375"/>
          <p14:tracePt t="19278" x="4559300" y="1917700"/>
          <p14:tracePt t="19295" x="4416425" y="6715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B21FF-CF1A-D1C4-D715-6CF357261C12}"/>
              </a:ext>
            </a:extLst>
          </p:cNvPr>
          <p:cNvSpPr>
            <a:spLocks noGrp="1"/>
          </p:cNvSpPr>
          <p:nvPr>
            <p:ph type="title"/>
          </p:nvPr>
        </p:nvSpPr>
        <p:spPr>
          <a:xfrm>
            <a:off x="6417733" y="490537"/>
            <a:ext cx="5291663" cy="1628775"/>
          </a:xfrm>
        </p:spPr>
        <p:txBody>
          <a:bodyPr anchor="b">
            <a:normAutofit/>
          </a:bodyPr>
          <a:lstStyle/>
          <a:p>
            <a:r>
              <a:rPr lang="en-US" sz="4000" dirty="0"/>
              <a:t>Most Attacked Body Parts </a:t>
            </a:r>
          </a:p>
        </p:txBody>
      </p:sp>
      <p:pic>
        <p:nvPicPr>
          <p:cNvPr id="4" name="Picture 3">
            <a:extLst>
              <a:ext uri="{FF2B5EF4-FFF2-40B4-BE49-F238E27FC236}">
                <a16:creationId xmlns:a16="http://schemas.microsoft.com/office/drawing/2014/main" id="{9ACA5965-33B8-3C64-5440-6AB33B682ACC}"/>
              </a:ext>
            </a:extLst>
          </p:cNvPr>
          <p:cNvPicPr>
            <a:picLocks noChangeAspect="1"/>
          </p:cNvPicPr>
          <p:nvPr/>
        </p:nvPicPr>
        <p:blipFill rotWithShape="1">
          <a:blip r:embed="rId5"/>
          <a:srcRect l="588" t="1697" r="-1" b="1505"/>
          <a:stretch/>
        </p:blipFill>
        <p:spPr>
          <a:xfrm>
            <a:off x="2" y="117988"/>
            <a:ext cx="6095999" cy="6636774"/>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10" name="Content Placeholder 2">
            <a:extLst>
              <a:ext uri="{FF2B5EF4-FFF2-40B4-BE49-F238E27FC236}">
                <a16:creationId xmlns:a16="http://schemas.microsoft.com/office/drawing/2014/main" id="{94C23212-50CE-4F7D-D2E9-5F6F4B29A54C}"/>
              </a:ext>
            </a:extLst>
          </p:cNvPr>
          <p:cNvSpPr>
            <a:spLocks noGrp="1"/>
          </p:cNvSpPr>
          <p:nvPr>
            <p:ph idx="1"/>
          </p:nvPr>
        </p:nvSpPr>
        <p:spPr>
          <a:xfrm>
            <a:off x="6417734" y="2614612"/>
            <a:ext cx="5291663" cy="3752849"/>
          </a:xfrm>
        </p:spPr>
        <p:txBody>
          <a:bodyPr>
            <a:normAutofit/>
          </a:bodyPr>
          <a:lstStyle/>
          <a:p>
            <a:pPr>
              <a:buFontTx/>
              <a:buChar char="-"/>
            </a:pPr>
            <a:r>
              <a:rPr lang="en-US" sz="2200" dirty="0">
                <a:latin typeface="Calibri" panose="020F0502020204030204" pitchFamily="34" charset="0"/>
                <a:cs typeface="Calibri" panose="020F0502020204030204" pitchFamily="34" charset="0"/>
              </a:rPr>
              <a:t>Legs are the most frequently attacked body parts, accounting for 53% of all shark bites, as dangling legs in the water, making them the first point of contact for sharks.</a:t>
            </a:r>
          </a:p>
          <a:p>
            <a:pPr>
              <a:buFontTx/>
              <a:buChar char="-"/>
            </a:pPr>
            <a:r>
              <a:rPr lang="en-US" sz="2200" dirty="0">
                <a:latin typeface="Calibri" panose="020F0502020204030204" pitchFamily="34" charset="0"/>
                <a:cs typeface="Calibri" panose="020F0502020204030204" pitchFamily="34" charset="0"/>
              </a:rPr>
              <a:t> Arms are also commonly attacked, especially during defensive actions when individuals try to push the shark away or protect themselves</a:t>
            </a:r>
            <a:r>
              <a:rPr lang="en-US" sz="2400" dirty="0">
                <a:latin typeface="Calibri" panose="020F0502020204030204" pitchFamily="34" charset="0"/>
                <a:cs typeface="Calibri" panose="020F0502020204030204" pitchFamily="34" charset="0"/>
              </a:rPr>
              <a:t>.</a:t>
            </a:r>
          </a:p>
        </p:txBody>
      </p:sp>
      <p:pic>
        <p:nvPicPr>
          <p:cNvPr id="136" name="Audio 135">
            <a:hlinkClick r:id="" action="ppaction://media"/>
            <a:extLst>
              <a:ext uri="{FF2B5EF4-FFF2-40B4-BE49-F238E27FC236}">
                <a16:creationId xmlns:a16="http://schemas.microsoft.com/office/drawing/2014/main" id="{4D30ECE6-5BB6-AEE6-5472-92E371AB799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3" name="Picture 2">
            <a:extLst>
              <a:ext uri="{FF2B5EF4-FFF2-40B4-BE49-F238E27FC236}">
                <a16:creationId xmlns:a16="http://schemas.microsoft.com/office/drawing/2014/main" id="{C526EBA9-C9C7-911D-BA60-2D6FA0F27449}"/>
              </a:ext>
            </a:extLst>
          </p:cNvPr>
          <p:cNvPicPr>
            <a:picLocks noChangeAspect="1"/>
          </p:cNvPicPr>
          <p:nvPr/>
        </p:nvPicPr>
        <p:blipFill>
          <a:blip r:embed="rId7"/>
          <a:stretch>
            <a:fillRect/>
          </a:stretch>
        </p:blipFill>
        <p:spPr>
          <a:xfrm>
            <a:off x="9843948" y="262091"/>
            <a:ext cx="1749704" cy="847417"/>
          </a:xfrm>
          <a:prstGeom prst="rect">
            <a:avLst/>
          </a:prstGeom>
        </p:spPr>
      </p:pic>
      <p:pic>
        <p:nvPicPr>
          <p:cNvPr id="6" name="Picture 5">
            <a:extLst>
              <a:ext uri="{FF2B5EF4-FFF2-40B4-BE49-F238E27FC236}">
                <a16:creationId xmlns:a16="http://schemas.microsoft.com/office/drawing/2014/main" id="{A42C447F-134C-76EE-8B4C-B1537B1E97B7}"/>
              </a:ext>
            </a:extLst>
          </p:cNvPr>
          <p:cNvPicPr>
            <a:picLocks noChangeAspect="1"/>
          </p:cNvPicPr>
          <p:nvPr/>
        </p:nvPicPr>
        <p:blipFill>
          <a:blip r:embed="rId8"/>
          <a:stretch>
            <a:fillRect/>
          </a:stretch>
        </p:blipFill>
        <p:spPr>
          <a:xfrm>
            <a:off x="8410804" y="5666701"/>
            <a:ext cx="1171584" cy="904882"/>
          </a:xfrm>
          <a:prstGeom prst="rect">
            <a:avLst/>
          </a:prstGeom>
        </p:spPr>
      </p:pic>
    </p:spTree>
    <p:extLst>
      <p:ext uri="{BB962C8B-B14F-4D97-AF65-F5344CB8AC3E}">
        <p14:creationId xmlns:p14="http://schemas.microsoft.com/office/powerpoint/2010/main" val="3838984201"/>
      </p:ext>
    </p:extLst>
  </p:cSld>
  <p:clrMapOvr>
    <a:masterClrMapping/>
  </p:clrMapOvr>
  <mc:AlternateContent xmlns:mc="http://schemas.openxmlformats.org/markup-compatibility/2006" xmlns:p14="http://schemas.microsoft.com/office/powerpoint/2010/main">
    <mc:Choice Requires="p14">
      <p:transition spd="slow" p14:dur="2000" advTm="40577"/>
    </mc:Choice>
    <mc:Fallback xmlns="">
      <p:transition spd="slow" advTm="40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6"/>
                </p:tgtEl>
              </p:cMediaNode>
            </p:audio>
          </p:childTnLst>
        </p:cTn>
      </p:par>
    </p:tnLst>
  </p:timing>
  <p:extLst>
    <p:ext uri="{3A86A75C-4F4B-4683-9AE1-C65F6400EC91}">
      <p14:laserTraceLst xmlns:p14="http://schemas.microsoft.com/office/powerpoint/2010/main">
        <p14:tracePtLst>
          <p14:tracePt t="13696" x="4367213" y="6161088"/>
          <p14:tracePt t="15416" x="3527425" y="6810375"/>
          <p14:tracePt t="15419" x="3576638" y="6810375"/>
          <p14:tracePt t="15425" x="3600450" y="6786563"/>
          <p14:tracePt t="15437" x="3648075" y="6737350"/>
          <p14:tracePt t="15439" x="3695700" y="6737350"/>
          <p14:tracePt t="15454" x="3743325" y="6689725"/>
          <p14:tracePt t="15472" x="3816350" y="6665913"/>
          <p14:tracePt t="15473" x="3816350" y="6642100"/>
          <p14:tracePt t="15487" x="3935413" y="6570663"/>
          <p14:tracePt t="15489" x="3984625" y="6570663"/>
          <p14:tracePt t="15505" x="4176713" y="6473825"/>
          <p14:tracePt t="15521" x="4392613" y="6426200"/>
          <p14:tracePt t="15537" x="4608513" y="6378575"/>
          <p14:tracePt t="15554" x="4751388" y="6257925"/>
          <p14:tracePt t="15571" x="4943475" y="6210300"/>
          <p14:tracePt t="15574" x="4992688" y="6186488"/>
          <p14:tracePt t="15587" x="5064125" y="6186488"/>
          <p14:tracePt t="15589" x="5087938" y="6162675"/>
          <p14:tracePt t="15604" x="5111750" y="6162675"/>
          <p14:tracePt t="15622" x="5135563" y="6138863"/>
          <p14:tracePt t="15623" x="5159375" y="6138863"/>
          <p14:tracePt t="15637" x="5208588" y="6091238"/>
          <p14:tracePt t="15656" x="5280025" y="6067425"/>
          <p14:tracePt t="15671" x="5327650" y="6018213"/>
          <p14:tracePt t="15688" x="5375275" y="5994400"/>
          <p14:tracePt t="15705" x="5424488" y="5899150"/>
          <p14:tracePt t="15722" x="5472113" y="5875338"/>
          <p14:tracePt t="15737" x="5472113" y="5826125"/>
          <p14:tracePt t="15740" x="5495925" y="5802313"/>
          <p14:tracePt t="15756" x="5519738" y="5802313"/>
          <p14:tracePt t="15772" x="5519738" y="5730875"/>
          <p14:tracePt t="15788" x="5543550" y="5659438"/>
          <p14:tracePt t="15804" x="5543550" y="5611813"/>
          <p14:tracePt t="15822" x="5543550" y="5562600"/>
          <p14:tracePt t="15838" x="5543550" y="5538788"/>
          <p14:tracePt t="15856" x="5495925" y="5467350"/>
          <p14:tracePt t="15858" x="5495925" y="5443538"/>
          <p14:tracePt t="15871" x="5495925" y="5419725"/>
          <p14:tracePt t="15873" x="5472113" y="5395913"/>
          <p14:tracePt t="15888" x="5448300" y="5346700"/>
          <p14:tracePt t="15890" x="5448300" y="5322888"/>
          <p14:tracePt t="15904" x="5424488" y="5251450"/>
          <p14:tracePt t="15906" x="5400675" y="5203825"/>
          <p14:tracePt t="15921" x="5375275" y="5130800"/>
          <p14:tracePt t="15938" x="5327650" y="5059363"/>
          <p14:tracePt t="15954" x="5303838" y="5011738"/>
          <p14:tracePt t="15971" x="5280025" y="4987925"/>
          <p14:tracePt t="15988" x="5256213" y="4940300"/>
          <p14:tracePt t="16004" x="5208588" y="4891088"/>
          <p14:tracePt t="16021" x="5184775" y="4843463"/>
          <p14:tracePt t="16023" x="5184775" y="4819650"/>
          <p14:tracePt t="16038" x="5159375" y="4819650"/>
          <p14:tracePt t="16056" x="5135563" y="4795838"/>
          <p14:tracePt t="16072" x="5111750" y="4748213"/>
          <p14:tracePt t="16088" x="5087938" y="4724400"/>
          <p14:tracePt t="16104" x="5064125" y="4675188"/>
          <p14:tracePt t="16121" x="5040313" y="4651375"/>
          <p14:tracePt t="16137" x="5016500" y="4627563"/>
          <p14:tracePt t="16140" x="4992688" y="4627563"/>
          <p14:tracePt t="16154" x="4992688" y="4603750"/>
          <p14:tracePt t="16171" x="4967288" y="4603750"/>
          <p14:tracePt t="16188" x="4943475" y="4579938"/>
          <p14:tracePt t="16190" x="4919663" y="4579938"/>
          <p14:tracePt t="16210" x="4919663" y="4556125"/>
          <p14:tracePt t="16222" x="4895850" y="4556125"/>
          <p14:tracePt t="16237" x="4872038" y="4556125"/>
          <p14:tracePt t="16254" x="4848225" y="4556125"/>
          <p14:tracePt t="16271" x="4800600" y="4508500"/>
          <p14:tracePt t="16274" x="4776788" y="4508500"/>
          <p14:tracePt t="16288" x="4751388" y="4508500"/>
          <p14:tracePt t="16290" x="4727575" y="4508500"/>
          <p14:tracePt t="16310" x="4703763" y="4508500"/>
          <p14:tracePt t="16326" x="4679950" y="4508500"/>
          <p14:tracePt t="16346" x="4656138" y="4508500"/>
          <p14:tracePt t="16354" x="4632325" y="4484688"/>
          <p14:tracePt t="16372" x="4535488" y="4484688"/>
          <p14:tracePt t="16376" x="4511675" y="4484688"/>
          <p14:tracePt t="16388" x="4416425" y="4484688"/>
          <p14:tracePt t="16405" x="4319588" y="4484688"/>
          <p14:tracePt t="16421" x="4271963" y="4484688"/>
          <p14:tracePt t="16448" x="4248150" y="4484688"/>
          <p14:tracePt t="16484" x="4200525" y="4484688"/>
          <p14:tracePt t="16495" x="4176713" y="4484688"/>
          <p14:tracePt t="16504" x="4151313" y="4484688"/>
          <p14:tracePt t="16521" x="4103688" y="4484688"/>
          <p14:tracePt t="16523" x="4079875" y="4484688"/>
          <p14:tracePt t="16539" x="4032250" y="4484688"/>
          <p14:tracePt t="16555" x="3959225" y="4484688"/>
          <p14:tracePt t="16571" x="3935413" y="4484688"/>
          <p14:tracePt t="16587" x="3887788" y="4484688"/>
          <p14:tracePt t="16591" x="3863975" y="4484688"/>
          <p14:tracePt t="16604" x="3840163" y="4484688"/>
          <p14:tracePt t="16622" x="3792538" y="4508500"/>
          <p14:tracePt t="16638" x="3743325" y="4532313"/>
          <p14:tracePt t="16654" x="3719513" y="4532313"/>
          <p14:tracePt t="16671" x="3648075" y="4579938"/>
          <p14:tracePt t="16688" x="3624263" y="4603750"/>
          <p14:tracePt t="16704" x="3576638" y="4627563"/>
          <p14:tracePt t="16721" x="3551238" y="4651375"/>
          <p14:tracePt t="16744" x="3527425" y="4675188"/>
          <p14:tracePt t="16755" x="3527425" y="4700588"/>
          <p14:tracePt t="16771" x="3479800" y="4700588"/>
          <p14:tracePt t="16788" x="3479800" y="4724400"/>
          <p14:tracePt t="16804" x="3455988" y="4748213"/>
          <p14:tracePt t="16822" x="3432175" y="4772025"/>
          <p14:tracePt t="16824" x="3432175" y="4795838"/>
          <p14:tracePt t="16839" x="3408363" y="4795838"/>
          <p14:tracePt t="16896" x="3408363" y="4819650"/>
          <p14:tracePt t="16913" x="3384550" y="4843463"/>
          <p14:tracePt t="16925" x="3360738" y="4891088"/>
          <p14:tracePt t="16943" x="3335338" y="4940300"/>
          <p14:tracePt t="16955" x="3335338" y="4964113"/>
          <p14:tracePt t="16987" x="3311525" y="4987925"/>
          <p14:tracePt t="17011" x="3287713" y="4987925"/>
          <p14:tracePt t="17019" x="3287713" y="5011738"/>
          <p14:tracePt t="17031" x="3287713" y="5035550"/>
          <p14:tracePt t="17040" x="3287713" y="5083175"/>
          <p14:tracePt t="17054" x="3263900" y="5106988"/>
          <p14:tracePt t="17245" x="3263900" y="5156200"/>
          <p14:tracePt t="17312" x="3263900" y="5180013"/>
          <p14:tracePt t="17331" x="3263900" y="5203825"/>
          <p14:tracePt t="17342" x="3263900" y="5227638"/>
          <p14:tracePt t="17346" x="3263900" y="5251450"/>
          <p14:tracePt t="17359" x="3263900" y="5275263"/>
          <p14:tracePt t="17369" x="3263900" y="5299075"/>
          <p14:tracePt t="17385" x="3263900" y="5322888"/>
          <p14:tracePt t="17413" x="3263900" y="5370513"/>
          <p14:tracePt t="17524" x="3263900" y="5395913"/>
          <p14:tracePt t="26366" x="3263900" y="5419725"/>
          <p14:tracePt t="26377" x="3311525" y="5419725"/>
          <p14:tracePt t="26391" x="3479800" y="5538788"/>
          <p14:tracePt t="26394" x="3527425" y="5562600"/>
          <p14:tracePt t="26398" x="3600450" y="5562600"/>
          <p14:tracePt t="26409" x="3695700" y="5562600"/>
          <p14:tracePt t="26413" x="3743325" y="5562600"/>
          <p14:tracePt t="26417" x="3768725" y="5562600"/>
          <p14:tracePt t="26424" x="3816350" y="5562600"/>
          <p14:tracePt t="26437" x="3911600" y="5562600"/>
          <p14:tracePt t="26453" x="4056063" y="5514975"/>
          <p14:tracePt t="26470" x="4295775" y="5322888"/>
          <p14:tracePt t="26486" x="4440238" y="5227638"/>
          <p14:tracePt t="26503" x="4584700" y="5130800"/>
          <p14:tracePt t="26506" x="4632325" y="5106988"/>
          <p14:tracePt t="26521" x="4727575" y="5035550"/>
          <p14:tracePt t="26522" x="4800600" y="4987925"/>
          <p14:tracePt t="26537" x="4992688" y="4843463"/>
          <p14:tracePt t="26554" x="5135563" y="4724400"/>
          <p14:tracePt t="26570" x="5208588" y="4651375"/>
          <p14:tracePt t="26587" x="5303838" y="4556125"/>
          <p14:tracePt t="26590" x="5351463" y="4532313"/>
          <p14:tracePt t="26603" x="5400675" y="4484688"/>
          <p14:tracePt t="26606" x="5424488" y="4460875"/>
          <p14:tracePt t="26620" x="5472113" y="4411663"/>
          <p14:tracePt t="26637" x="5519738" y="4364038"/>
          <p14:tracePt t="26654" x="5567363" y="4292600"/>
          <p14:tracePt t="26670" x="5616575" y="4195763"/>
          <p14:tracePt t="26687" x="5616575" y="4171950"/>
          <p14:tracePt t="26688" x="5640388" y="4148138"/>
          <p14:tracePt t="26704" x="5688013" y="4100513"/>
          <p14:tracePt t="26722" x="5759450" y="4029075"/>
          <p14:tracePt t="26737" x="5808663" y="3956050"/>
          <p14:tracePt t="26753" x="5832475" y="3884613"/>
          <p14:tracePt t="26770" x="5880100" y="3813175"/>
          <p14:tracePt t="26772" x="5903913" y="3813175"/>
          <p14:tracePt t="26786" x="5927725" y="3763963"/>
          <p14:tracePt t="26804" x="5975350" y="3668713"/>
          <p14:tracePt t="26820" x="6000750" y="3621088"/>
          <p14:tracePt t="26821" x="6000750" y="3597275"/>
          <p14:tracePt t="26838" x="6024563" y="3549650"/>
          <p14:tracePt t="26853" x="6024563" y="3500438"/>
          <p14:tracePt t="26870" x="6072188" y="3405188"/>
          <p14:tracePt t="26888" x="6072188" y="3357563"/>
          <p14:tracePt t="26903" x="6072188" y="3308350"/>
          <p14:tracePt t="26920" x="6072188" y="3213100"/>
          <p14:tracePt t="26923" x="6072188" y="3189288"/>
          <p14:tracePt t="26938" x="6072188" y="3044825"/>
          <p14:tracePt t="26954" x="6072188" y="2925763"/>
          <p14:tracePt t="26970" x="6072188" y="2852738"/>
          <p14:tracePt t="26987" x="6024563" y="2757488"/>
          <p14:tracePt t="27004" x="6024563" y="2638425"/>
          <p14:tracePt t="27020" x="6000750" y="2565400"/>
          <p14:tracePt t="27038" x="5951538" y="2470150"/>
          <p14:tracePt t="27054" x="5927725" y="2397125"/>
          <p14:tracePt t="27070" x="5903913" y="2373313"/>
          <p14:tracePt t="27072" x="5903913" y="2349500"/>
          <p14:tracePt t="27087" x="5880100" y="2301875"/>
          <p14:tracePt t="27088" x="5856288" y="2278063"/>
          <p14:tracePt t="27104" x="5808663" y="2230438"/>
          <p14:tracePt t="27120" x="5783263" y="2157413"/>
          <p14:tracePt t="27137" x="5735638" y="2133600"/>
          <p14:tracePt t="27141" x="5735638" y="2109788"/>
          <p14:tracePt t="27155" x="5688013" y="2062163"/>
          <p14:tracePt t="27156" x="5664200" y="2038350"/>
          <p14:tracePt t="27170" x="5640388" y="1990725"/>
          <p14:tracePt t="27186" x="5592763" y="1941513"/>
          <p14:tracePt t="27203" x="5567363" y="1917700"/>
          <p14:tracePt t="27220" x="5567363" y="1893888"/>
          <p14:tracePt t="27223" x="5543550" y="1893888"/>
          <p14:tracePt t="27237" x="5519738" y="1870075"/>
          <p14:tracePt t="27238" x="5495925" y="1870075"/>
          <p14:tracePt t="27254" x="5472113" y="1846263"/>
          <p14:tracePt t="27274" x="5448300" y="1846263"/>
          <p14:tracePt t="27288" x="5424488" y="1822450"/>
          <p14:tracePt t="27290" x="5400675" y="1822450"/>
          <p14:tracePt t="27303" x="5375275" y="1822450"/>
          <p14:tracePt t="27320" x="5351463" y="1798638"/>
          <p14:tracePt t="27337" x="5327650" y="1798638"/>
          <p14:tracePt t="27338" x="5303838" y="1798638"/>
          <p14:tracePt t="27354" x="5280025" y="1774825"/>
          <p14:tracePt t="27356" x="5256213" y="1774825"/>
          <p14:tracePt t="27372" x="5232400" y="1774825"/>
          <p14:tracePt t="27392" x="5208588" y="1774825"/>
          <p14:tracePt t="27404" x="5184775" y="1774825"/>
          <p14:tracePt t="27420" x="5135563" y="1774825"/>
          <p14:tracePt t="27437" x="5111750" y="1774825"/>
          <p14:tracePt t="27460" x="5087938" y="1774825"/>
          <p14:tracePt t="27476" x="5064125" y="1774825"/>
          <p14:tracePt t="27500" x="5040313" y="1774825"/>
          <p14:tracePt t="27660" x="4992688" y="1774825"/>
          <p14:tracePt t="27734" x="4967288" y="1774825"/>
          <p14:tracePt t="27790" x="4943475" y="1774825"/>
          <p14:tracePt t="27801" x="4943475" y="1798638"/>
          <p14:tracePt t="27811" x="4895850" y="1798638"/>
          <p14:tracePt t="27822" x="4895850" y="1822450"/>
          <p14:tracePt t="27848" x="4895850" y="1846263"/>
          <p14:tracePt t="28134" x="4895850" y="1870075"/>
          <p14:tracePt t="28182" x="4872038" y="1893888"/>
          <p14:tracePt t="28214" x="4872038" y="1917700"/>
          <p14:tracePt t="28459" x="4872038" y="1941513"/>
          <p14:tracePt t="28476" x="4872038" y="1966913"/>
          <p14:tracePt t="28484" x="4872038" y="1990725"/>
          <p14:tracePt t="28493" x="4872038" y="2014538"/>
          <p14:tracePt t="28496" x="4872038" y="2038350"/>
          <p14:tracePt t="28505" x="4872038" y="2062163"/>
          <p14:tracePt t="28522" x="4872038" y="2085975"/>
          <p14:tracePt t="28576" x="4872038" y="2133600"/>
          <p14:tracePt t="28598" x="4872038" y="2157413"/>
          <p14:tracePt t="28605" x="4872038" y="2182813"/>
          <p14:tracePt t="28622" x="4872038" y="2206625"/>
          <p14:tracePt t="28639" x="4872038" y="2230438"/>
          <p14:tracePt t="28655" x="4872038" y="2254250"/>
          <p14:tracePt t="28698" x="4895850" y="2278063"/>
          <p14:tracePt t="28701" x="4895850" y="2301875"/>
          <p14:tracePt t="28724" x="4895850" y="2325688"/>
          <p14:tracePt t="28762" x="4919663" y="2373313"/>
          <p14:tracePt t="28800" x="4919663" y="2397125"/>
          <p14:tracePt t="28809" x="4919663" y="2422525"/>
          <p14:tracePt t="28822" x="4919663" y="2446338"/>
          <p14:tracePt t="28842" x="4943475" y="2470150"/>
          <p14:tracePt t="28885" x="4943475" y="2493963"/>
          <p14:tracePt t="28914" x="4943475" y="2541588"/>
          <p14:tracePt t="28924" x="4967288" y="2565400"/>
          <p14:tracePt t="28934" x="4967288" y="2589213"/>
          <p14:tracePt t="28942" x="4967288" y="2613025"/>
          <p14:tracePt t="28954" x="4992688" y="2638425"/>
          <p14:tracePt t="28970" x="4992688" y="2662238"/>
          <p14:tracePt t="29023" x="4992688" y="2686050"/>
          <p14:tracePt t="29030" x="5016500" y="2686050"/>
          <p14:tracePt t="29038" x="5016500" y="2733675"/>
          <p14:tracePt t="29054" x="5040313" y="2781300"/>
          <p14:tracePt t="29071" x="5111750" y="2828925"/>
          <p14:tracePt t="29087" x="5111750" y="2852738"/>
          <p14:tracePt t="29104" x="5111750" y="2878138"/>
          <p14:tracePt t="29120" x="5135563" y="2878138"/>
          <p14:tracePt t="29137" x="5135563" y="2901950"/>
          <p14:tracePt t="29154" x="5159375" y="2949575"/>
          <p14:tracePt t="29170" x="5208588" y="2997200"/>
          <p14:tracePt t="29187" x="5232400" y="3021013"/>
          <p14:tracePt t="29208" x="5232400" y="3044825"/>
          <p14:tracePt t="29220" x="5256213" y="3044825"/>
          <p14:tracePt t="29240" x="5256213" y="3068638"/>
          <p14:tracePt t="29254" x="5280025" y="3094038"/>
          <p14:tracePt t="29256" x="5303838" y="3094038"/>
          <p14:tracePt t="29287" x="5327650" y="3094038"/>
          <p14:tracePt t="29792" x="5327650" y="3117850"/>
          <p14:tracePt t="29834" x="5327650" y="3141663"/>
          <p14:tracePt t="29837" x="5327650" y="3189288"/>
          <p14:tracePt t="29840" x="5327650" y="3236913"/>
          <p14:tracePt t="29848" x="5327650" y="3333750"/>
          <p14:tracePt t="29855" x="5327650" y="3357563"/>
          <p14:tracePt t="29872" x="5303838" y="3452813"/>
          <p14:tracePt t="29875" x="5303838" y="3476625"/>
          <p14:tracePt t="29887" x="5303838" y="3500438"/>
          <p14:tracePt t="29904" x="5303838" y="3524250"/>
          <p14:tracePt t="29920" x="5303838" y="3549650"/>
          <p14:tracePt t="29967" x="5303838" y="3573463"/>
          <p14:tracePt t="29993" x="5280025" y="3621088"/>
          <p14:tracePt t="30004" x="5256213" y="3621088"/>
          <p14:tracePt t="39150" x="5280025" y="3429000"/>
          <p14:tracePt t="39159" x="5351463" y="3117850"/>
          <p14:tracePt t="39171" x="5472113" y="2565400"/>
          <p14:tracePt t="39187" x="5688013" y="1917700"/>
          <p14:tracePt t="39189" x="5735638" y="1751013"/>
          <p14:tracePt t="39203" x="5856288" y="1390650"/>
          <p14:tracePt t="39205" x="5856288" y="1319213"/>
          <p14:tracePt t="39222" x="6072188" y="790575"/>
          <p14:tracePt t="39237" x="6240463" y="9525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A467C-D096-77AD-30AC-B234E1DF232D}"/>
              </a:ext>
            </a:extLst>
          </p:cNvPr>
          <p:cNvSpPr>
            <a:spLocks noGrp="1"/>
          </p:cNvSpPr>
          <p:nvPr>
            <p:ph type="title"/>
          </p:nvPr>
        </p:nvSpPr>
        <p:spPr>
          <a:xfrm>
            <a:off x="103239" y="191729"/>
            <a:ext cx="10530348" cy="1563329"/>
          </a:xfrm>
        </p:spPr>
        <p:txBody>
          <a:bodyPr>
            <a:normAutofit/>
          </a:bodyPr>
          <a:lstStyle/>
          <a:p>
            <a:r>
              <a:rPr lang="en-US" dirty="0"/>
              <a:t>Time of Day Distribution of Shark Attacks</a:t>
            </a:r>
          </a:p>
        </p:txBody>
      </p:sp>
      <p:sp>
        <p:nvSpPr>
          <p:cNvPr id="3" name="Content Placeholder 2">
            <a:extLst>
              <a:ext uri="{FF2B5EF4-FFF2-40B4-BE49-F238E27FC236}">
                <a16:creationId xmlns:a16="http://schemas.microsoft.com/office/drawing/2014/main" id="{CE7D9ADA-519E-6241-BFDA-616F48327445}"/>
              </a:ext>
            </a:extLst>
          </p:cNvPr>
          <p:cNvSpPr>
            <a:spLocks noGrp="1"/>
          </p:cNvSpPr>
          <p:nvPr>
            <p:ph idx="1"/>
          </p:nvPr>
        </p:nvSpPr>
        <p:spPr>
          <a:xfrm>
            <a:off x="250723" y="1755058"/>
            <a:ext cx="5324347" cy="4347629"/>
          </a:xfrm>
        </p:spPr>
        <p:txBody>
          <a:bodyPr>
            <a:normAutofit lnSpcReduction="10000"/>
          </a:bodyPr>
          <a:lstStyle/>
          <a:p>
            <a:r>
              <a:rPr lang="en-US" sz="2200" dirty="0">
                <a:latin typeface="Calibri" panose="020F0502020204030204" pitchFamily="34" charset="0"/>
                <a:cs typeface="Calibri" panose="020F0502020204030204" pitchFamily="34" charset="0"/>
              </a:rPr>
              <a:t>The afternoon is the Peak Attack Time, when the majority of shark attacks occur, with 52% of the incidents happening during this period.</a:t>
            </a:r>
          </a:p>
          <a:p>
            <a:pPr marL="0" indent="0">
              <a:buNone/>
            </a:pPr>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The morning is the second most common time for shark attacks, accounting for 33% of the cases.</a:t>
            </a:r>
          </a:p>
          <a:p>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Attacks in the evening account for 10% of the total, likely because many people begin to leave the water as daylight fades, reducing human-shark interactions. </a:t>
            </a:r>
          </a:p>
          <a:p>
            <a:endParaRPr lang="en-US" sz="22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BB59180A-0D38-92EE-BF88-AA45017616C5}"/>
              </a:ext>
            </a:extLst>
          </p:cNvPr>
          <p:cNvPicPr>
            <a:picLocks noChangeAspect="1"/>
          </p:cNvPicPr>
          <p:nvPr/>
        </p:nvPicPr>
        <p:blipFill>
          <a:blip r:embed="rId5"/>
          <a:stretch>
            <a:fillRect/>
          </a:stretch>
        </p:blipFill>
        <p:spPr>
          <a:xfrm>
            <a:off x="6880610" y="2368214"/>
            <a:ext cx="4737650" cy="2143786"/>
          </a:xfrm>
          <a:prstGeom prst="rect">
            <a:avLst/>
          </a:prstGeom>
        </p:spPr>
      </p:pic>
      <p:pic>
        <p:nvPicPr>
          <p:cNvPr id="107" name="Audio 106">
            <a:hlinkClick r:id="" action="ppaction://media"/>
            <a:extLst>
              <a:ext uri="{FF2B5EF4-FFF2-40B4-BE49-F238E27FC236}">
                <a16:creationId xmlns:a16="http://schemas.microsoft.com/office/drawing/2014/main" id="{C6191776-A33A-0500-67F4-9BABE3C23E9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5" name="Picture 4">
            <a:extLst>
              <a:ext uri="{FF2B5EF4-FFF2-40B4-BE49-F238E27FC236}">
                <a16:creationId xmlns:a16="http://schemas.microsoft.com/office/drawing/2014/main" id="{7E9BF6C8-BB2B-10C1-BB3A-E327A93BB5C7}"/>
              </a:ext>
            </a:extLst>
          </p:cNvPr>
          <p:cNvPicPr>
            <a:picLocks noChangeAspect="1"/>
          </p:cNvPicPr>
          <p:nvPr/>
        </p:nvPicPr>
        <p:blipFill>
          <a:blip r:embed="rId7"/>
          <a:stretch>
            <a:fillRect/>
          </a:stretch>
        </p:blipFill>
        <p:spPr>
          <a:xfrm>
            <a:off x="10052304" y="361340"/>
            <a:ext cx="1749704" cy="847417"/>
          </a:xfrm>
          <a:prstGeom prst="rect">
            <a:avLst/>
          </a:prstGeom>
        </p:spPr>
      </p:pic>
      <p:pic>
        <p:nvPicPr>
          <p:cNvPr id="7" name="Picture 6">
            <a:extLst>
              <a:ext uri="{FF2B5EF4-FFF2-40B4-BE49-F238E27FC236}">
                <a16:creationId xmlns:a16="http://schemas.microsoft.com/office/drawing/2014/main" id="{CA0F4609-8432-5EC0-31F8-BCD5C78B00FE}"/>
              </a:ext>
            </a:extLst>
          </p:cNvPr>
          <p:cNvPicPr>
            <a:picLocks noChangeAspect="1"/>
          </p:cNvPicPr>
          <p:nvPr/>
        </p:nvPicPr>
        <p:blipFill>
          <a:blip r:embed="rId8"/>
          <a:stretch>
            <a:fillRect/>
          </a:stretch>
        </p:blipFill>
        <p:spPr>
          <a:xfrm>
            <a:off x="8320864" y="5419956"/>
            <a:ext cx="1171584" cy="904882"/>
          </a:xfrm>
          <a:prstGeom prst="rect">
            <a:avLst/>
          </a:prstGeom>
        </p:spPr>
      </p:pic>
    </p:spTree>
    <p:extLst>
      <p:ext uri="{BB962C8B-B14F-4D97-AF65-F5344CB8AC3E}">
        <p14:creationId xmlns:p14="http://schemas.microsoft.com/office/powerpoint/2010/main" val="2541846146"/>
      </p:ext>
    </p:extLst>
  </p:cSld>
  <p:clrMapOvr>
    <a:masterClrMapping/>
  </p:clrMapOvr>
  <mc:AlternateContent xmlns:mc="http://schemas.openxmlformats.org/markup-compatibility/2006" xmlns:p14="http://schemas.microsoft.com/office/powerpoint/2010/main">
    <mc:Choice Requires="p14">
      <p:transition spd="slow" p14:dur="2000" advTm="46743"/>
    </mc:Choice>
    <mc:Fallback xmlns="">
      <p:transition spd="slow" advTm="46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7"/>
                </p:tgtEl>
              </p:cMediaNode>
            </p:audio>
          </p:childTnLst>
        </p:cTn>
      </p:par>
    </p:tnLst>
  </p:timing>
  <p:extLst>
    <p:ext uri="{3A86A75C-4F4B-4683-9AE1-C65F6400EC91}">
      <p14:laserTraceLst xmlns:p14="http://schemas.microsoft.com/office/powerpoint/2010/main">
        <p14:tracePtLst>
          <p14:tracePt t="10610" x="4259263" y="6188075"/>
          <p14:tracePt t="11397" x="2976563" y="6786563"/>
          <p14:tracePt t="11420" x="3000375" y="6762750"/>
          <p14:tracePt t="11429" x="3024188" y="6762750"/>
          <p14:tracePt t="11445" x="3119438" y="6713538"/>
          <p14:tracePt t="11448" x="3143250" y="6665913"/>
          <p14:tracePt t="11452" x="3192463" y="6665913"/>
          <p14:tracePt t="11461" x="3287713" y="6618288"/>
          <p14:tracePt t="11477" x="3479800" y="6497638"/>
          <p14:tracePt t="11497" x="3624263" y="6426200"/>
          <p14:tracePt t="11500" x="3671888" y="6402388"/>
          <p14:tracePt t="11512" x="3768725" y="6354763"/>
          <p14:tracePt t="11515" x="3816350" y="6354763"/>
          <p14:tracePt t="11526" x="3984625" y="6234113"/>
          <p14:tracePt t="11542" x="4248150" y="6067425"/>
          <p14:tracePt t="11559" x="4464050" y="5922963"/>
          <p14:tracePt t="11560" x="4535488" y="5899150"/>
          <p14:tracePt t="11575" x="4679950" y="5802313"/>
          <p14:tracePt t="11576" x="4703763" y="5802313"/>
          <p14:tracePt t="11591" x="4776788" y="5730875"/>
          <p14:tracePt t="11593" x="4800600" y="5707063"/>
          <p14:tracePt t="11609" x="4895850" y="5635625"/>
          <p14:tracePt t="11625" x="4967288" y="5635625"/>
          <p14:tracePt t="11642" x="4992688" y="5611813"/>
          <p14:tracePt t="11658" x="5016500" y="5611813"/>
          <p14:tracePt t="11675" x="5064125" y="5562600"/>
          <p14:tracePt t="11676" x="5087938" y="5538788"/>
          <p14:tracePt t="11691" x="5184775" y="5491163"/>
          <p14:tracePt t="11708" x="5400675" y="5370513"/>
          <p14:tracePt t="11725" x="5616575" y="5251450"/>
          <p14:tracePt t="11727" x="5688013" y="5227638"/>
          <p14:tracePt t="11743" x="5880100" y="5180013"/>
          <p14:tracePt t="11759" x="6024563" y="5156200"/>
          <p14:tracePt t="11775" x="6096000" y="5130800"/>
          <p14:tracePt t="11792" x="6143625" y="5106988"/>
          <p14:tracePt t="11808" x="6167438" y="5106988"/>
          <p14:tracePt t="11825" x="6264275" y="5106988"/>
          <p14:tracePt t="11827" x="6311900" y="5106988"/>
          <p14:tracePt t="11842" x="6432550" y="5106988"/>
          <p14:tracePt t="11859" x="6599238" y="5106988"/>
          <p14:tracePt t="11860" x="6672263" y="5106988"/>
          <p14:tracePt t="11875" x="6816725" y="5083175"/>
          <p14:tracePt t="11877" x="6864350" y="5083175"/>
          <p14:tracePt t="11892" x="7032625" y="5035550"/>
          <p14:tracePt t="11893" x="7080250" y="5035550"/>
          <p14:tracePt t="11909" x="7199313" y="5035550"/>
          <p14:tracePt t="11925" x="7248525" y="5035550"/>
          <p14:tracePt t="11945" x="7272338" y="5035550"/>
          <p14:tracePt t="11958" x="7296150" y="5035550"/>
          <p14:tracePt t="11975" x="7367588" y="5035550"/>
          <p14:tracePt t="11977" x="7391400" y="5035550"/>
          <p14:tracePt t="11992" x="7464425" y="5059363"/>
          <p14:tracePt t="11993" x="7512050" y="5059363"/>
          <p14:tracePt t="12009" x="7704138" y="5059363"/>
          <p14:tracePt t="12025" x="7967663" y="5059363"/>
          <p14:tracePt t="12029" x="8040688" y="5059363"/>
          <p14:tracePt t="12042" x="8232775" y="5059363"/>
          <p14:tracePt t="12043" x="8280400" y="5083175"/>
          <p14:tracePt t="12059" x="8399463" y="5083175"/>
          <p14:tracePt t="12075" x="8448675" y="5083175"/>
          <p14:tracePt t="12155" x="8472488" y="5083175"/>
          <p14:tracePt t="12163" x="8496300" y="5083175"/>
          <p14:tracePt t="12175" x="8543925" y="5083175"/>
          <p14:tracePt t="12192" x="8615363" y="5083175"/>
          <p14:tracePt t="12208" x="8736013" y="5083175"/>
          <p14:tracePt t="12225" x="8831263" y="5059363"/>
          <p14:tracePt t="12242" x="8880475" y="5059363"/>
          <p14:tracePt t="12259" x="8904288" y="5059363"/>
          <p14:tracePt t="12277" x="8904288" y="5035550"/>
          <p14:tracePt t="12549" x="8856663" y="4987925"/>
          <p14:tracePt t="12561" x="8783638" y="4987925"/>
          <p14:tracePt t="12565" x="8736013" y="4987925"/>
          <p14:tracePt t="12576" x="8640763" y="4987925"/>
          <p14:tracePt t="12585" x="8615363" y="4987925"/>
          <p14:tracePt t="12593" x="8591550" y="4987925"/>
          <p14:tracePt t="12608" x="8567738" y="4987925"/>
          <p14:tracePt t="12869" x="8591550" y="4987925"/>
          <p14:tracePt t="12881" x="8615363" y="4987925"/>
          <p14:tracePt t="12890" x="8664575" y="4987925"/>
          <p14:tracePt t="12900" x="8688388" y="4987925"/>
          <p14:tracePt t="12955" x="8736013" y="4987925"/>
          <p14:tracePt t="13003" x="8759825" y="4987925"/>
          <p14:tracePt t="14050" x="8736013" y="4987925"/>
          <p14:tracePt t="14058" x="8712200" y="4987925"/>
          <p14:tracePt t="14074" x="8688388" y="4987925"/>
          <p14:tracePt t="14811" x="8688388" y="5011738"/>
          <p14:tracePt t="14838" x="8688388" y="5035550"/>
          <p14:tracePt t="14885" x="8664575" y="5035550"/>
          <p14:tracePt t="14922" x="8664575" y="5059363"/>
          <p14:tracePt t="14959" x="8640763" y="5059363"/>
          <p14:tracePt t="14999" x="8615363" y="5059363"/>
          <p14:tracePt t="15015" x="8591550" y="5059363"/>
          <p14:tracePt t="15032" x="8567738" y="5059363"/>
          <p14:tracePt t="15050" x="8543925" y="5059363"/>
          <p14:tracePt t="15078" x="8520113" y="5059363"/>
          <p14:tracePt t="15097" x="8496300" y="5059363"/>
          <p14:tracePt t="15184" x="8472488" y="5059363"/>
          <p14:tracePt t="15224" x="8448675" y="5059363"/>
          <p14:tracePt t="15284" x="8448675" y="5083175"/>
          <p14:tracePt t="15333" x="8496300" y="5083175"/>
          <p14:tracePt t="15345" x="8520113" y="5083175"/>
          <p14:tracePt t="15348" x="8543925" y="5083175"/>
          <p14:tracePt t="15360" x="8591550" y="5083175"/>
          <p14:tracePt t="15363" x="8615363" y="5083175"/>
          <p14:tracePt t="15366" x="8640763" y="5083175"/>
          <p14:tracePt t="15377" x="8664575" y="5083175"/>
          <p14:tracePt t="15395" x="8736013" y="5083175"/>
          <p14:tracePt t="15411" x="8783638" y="5083175"/>
          <p14:tracePt t="15768" x="8759825" y="5083175"/>
          <p14:tracePt t="15770" x="8736013" y="5083175"/>
          <p14:tracePt t="15780" x="8712200" y="5083175"/>
          <p14:tracePt t="15794" x="8664575" y="5083175"/>
          <p14:tracePt t="15797" x="8640763" y="5083175"/>
          <p14:tracePt t="15801" x="8615363" y="5083175"/>
          <p14:tracePt t="15811" x="8567738" y="5083175"/>
          <p14:tracePt t="15814" x="8496300" y="5083175"/>
          <p14:tracePt t="15827" x="8448675" y="5083175"/>
          <p14:tracePt t="16219" x="8496300" y="5083175"/>
          <p14:tracePt t="16229" x="8520113" y="5083175"/>
          <p14:tracePt t="16231" x="8543925" y="5083175"/>
          <p14:tracePt t="16235" x="8567738" y="5083175"/>
          <p14:tracePt t="16244" x="8591550" y="5083175"/>
          <p14:tracePt t="16247" x="8615363" y="5083175"/>
          <p14:tracePt t="16250" x="8640763" y="5083175"/>
          <p14:tracePt t="16257" x="8664575" y="5083175"/>
          <p14:tracePt t="16265" x="8688388" y="5083175"/>
          <p14:tracePt t="16279" x="8712200" y="5083175"/>
          <p14:tracePt t="16654" x="8783638" y="5083175"/>
          <p14:tracePt t="16662" x="8856663" y="5059363"/>
          <p14:tracePt t="16677" x="8928100" y="5035550"/>
          <p14:tracePt t="16680" x="8951913" y="5011738"/>
          <p14:tracePt t="16692" x="8999538" y="4987925"/>
          <p14:tracePt t="16709" x="9023350" y="4964113"/>
          <p14:tracePt t="16736" x="9048750" y="4940300"/>
          <p14:tracePt t="16752" x="9048750" y="4916488"/>
          <p14:tracePt t="16760" x="9048750" y="4891088"/>
          <p14:tracePt t="16777" x="9072563" y="4867275"/>
          <p14:tracePt t="16792" x="9072563" y="4819650"/>
          <p14:tracePt t="16808" x="9072563" y="4795838"/>
          <p14:tracePt t="16812" x="9096375" y="4748213"/>
          <p14:tracePt t="16827" x="9096375" y="4724400"/>
          <p14:tracePt t="16842" x="9096375" y="4675188"/>
          <p14:tracePt t="16859" x="9096375" y="4579938"/>
          <p14:tracePt t="16875" x="9096375" y="4532313"/>
          <p14:tracePt t="16877" x="9096375" y="4508500"/>
          <p14:tracePt t="16892" x="9072563" y="4484688"/>
          <p14:tracePt t="16909" x="9072563" y="4411663"/>
          <p14:tracePt t="16927" x="9048750" y="4364038"/>
          <p14:tracePt t="16942" x="9048750" y="4316413"/>
          <p14:tracePt t="16959" x="8999538" y="4195763"/>
          <p14:tracePt t="16975" x="8951913" y="4171950"/>
          <p14:tracePt t="16977" x="8951913" y="4148138"/>
          <p14:tracePt t="16992" x="8904288" y="4100513"/>
          <p14:tracePt t="17008" x="8880475" y="4076700"/>
          <p14:tracePt t="17025" x="8856663" y="4052888"/>
          <p14:tracePt t="17044" x="8783638" y="4005263"/>
          <p14:tracePt t="17060" x="8759825" y="3979863"/>
          <p14:tracePt t="17076" x="8712200" y="3979863"/>
          <p14:tracePt t="17092" x="8664575" y="3979863"/>
          <p14:tracePt t="17108" x="8615363" y="3979863"/>
          <p14:tracePt t="17126" x="8567738" y="3979863"/>
          <p14:tracePt t="17144" x="8496300" y="3979863"/>
          <p14:tracePt t="17159" x="8423275" y="3979863"/>
          <p14:tracePt t="17175" x="8375650" y="3979863"/>
          <p14:tracePt t="17177" x="8351838" y="3979863"/>
          <p14:tracePt t="17192" x="8328025" y="3979863"/>
          <p14:tracePt t="17222" x="8304213" y="3979863"/>
          <p14:tracePt t="17234" x="8280400" y="3979863"/>
          <p14:tracePt t="17250" x="8232775" y="3979863"/>
          <p14:tracePt t="17260" x="8232775" y="4005263"/>
          <p14:tracePt t="17276" x="8159750" y="4052888"/>
          <p14:tracePt t="17292" x="8112125" y="4076700"/>
          <p14:tracePt t="17293" x="8088313" y="4100513"/>
          <p14:tracePt t="17309" x="8088313" y="4124325"/>
          <p14:tracePt t="17326" x="8088313" y="4148138"/>
          <p14:tracePt t="17342" x="8088313" y="4195763"/>
          <p14:tracePt t="17360" x="8088313" y="4292600"/>
          <p14:tracePt t="17376" x="8088313" y="4340225"/>
          <p14:tracePt t="17392" x="8088313" y="4411663"/>
          <p14:tracePt t="17409" x="8088313" y="4460875"/>
          <p14:tracePt t="17425" x="8112125" y="4508500"/>
          <p14:tracePt t="17428" x="8112125" y="4532313"/>
          <p14:tracePt t="17442" x="8159750" y="4556125"/>
          <p14:tracePt t="17460" x="8207375" y="4627563"/>
          <p14:tracePt t="17476" x="8280400" y="4675188"/>
          <p14:tracePt t="17492" x="8304213" y="4700588"/>
          <p14:tracePt t="17509" x="8375650" y="4748213"/>
          <p14:tracePt t="17526" x="8448675" y="4795838"/>
          <p14:tracePt t="17542" x="8496300" y="4843463"/>
          <p14:tracePt t="17559" x="8567738" y="4843463"/>
          <p14:tracePt t="17561" x="8591550" y="4843463"/>
          <p14:tracePt t="17575" x="8640763" y="4843463"/>
          <p14:tracePt t="17592" x="8688388" y="4843463"/>
          <p14:tracePt t="17594" x="8712200" y="4843463"/>
          <p14:tracePt t="17609" x="8807450" y="4843463"/>
          <p14:tracePt t="17626" x="8904288" y="4843463"/>
          <p14:tracePt t="17642" x="8975725" y="4843463"/>
          <p14:tracePt t="17645" x="8999538" y="4843463"/>
          <p14:tracePt t="17659" x="9023350" y="4843463"/>
          <p14:tracePt t="17683" x="9048750" y="4843463"/>
          <p14:tracePt t="17720" x="9072563" y="4843463"/>
          <p14:tracePt t="17728" x="9096375" y="4843463"/>
          <p14:tracePt t="17732" x="9120188" y="4819650"/>
          <p14:tracePt t="17742" x="9144000" y="4772025"/>
          <p14:tracePt t="17744" x="9191625" y="4772025"/>
          <p14:tracePt t="17760" x="9239250" y="4724400"/>
          <p14:tracePt t="17777" x="9264650" y="4700588"/>
          <p14:tracePt t="17792" x="9288463" y="4675188"/>
          <p14:tracePt t="17809" x="9288463" y="4651375"/>
          <p14:tracePt t="17825" x="9312275" y="4627563"/>
          <p14:tracePt t="17842" x="9312275" y="4603750"/>
          <p14:tracePt t="17864" x="9312275" y="4579938"/>
          <p14:tracePt t="17882" x="9312275" y="4532313"/>
          <p14:tracePt t="17899" x="9312275" y="4508500"/>
          <p14:tracePt t="17909" x="9288463" y="4484688"/>
          <p14:tracePt t="17925" x="9288463" y="4460875"/>
          <p14:tracePt t="17942" x="9288463" y="4435475"/>
          <p14:tracePt t="17958" x="9264650" y="4387850"/>
          <p14:tracePt t="17982" x="9239250" y="4387850"/>
          <p14:tracePt t="17992" x="9239250" y="4364038"/>
          <p14:tracePt t="18009" x="9191625" y="4364038"/>
          <p14:tracePt t="18034" x="9167813" y="4340225"/>
          <p14:tracePt t="18323" x="9120188" y="4340225"/>
          <p14:tracePt t="18327" x="9096375" y="4364038"/>
          <p14:tracePt t="18333" x="9023350" y="4460875"/>
          <p14:tracePt t="18341" x="8975725" y="4579938"/>
          <p14:tracePt t="18358" x="8880475" y="4700588"/>
          <p14:tracePt t="18377" x="8807450" y="4819650"/>
          <p14:tracePt t="18379" x="8807450" y="4843463"/>
          <p14:tracePt t="18394" x="8807450" y="4891088"/>
          <p14:tracePt t="18472" x="8807450" y="4916488"/>
          <p14:tracePt t="22918" x="8783638" y="4940300"/>
          <p14:tracePt t="22973" x="8759825" y="4940300"/>
          <p14:tracePt t="22986" x="8640763" y="4940300"/>
          <p14:tracePt t="22994" x="8520113" y="4940300"/>
          <p14:tracePt t="22997" x="8448675" y="4940300"/>
          <p14:tracePt t="23001" x="8399463" y="4940300"/>
          <p14:tracePt t="23004" x="8351838" y="4940300"/>
          <p14:tracePt t="23013" x="8232775" y="4940300"/>
          <p14:tracePt t="23027" x="8112125" y="4916488"/>
          <p14:tracePt t="23029" x="8088313" y="4916488"/>
          <p14:tracePt t="23033" x="8064500" y="4891088"/>
          <p14:tracePt t="23106" x="8040688" y="4891088"/>
          <p14:tracePt t="23119" x="7991475" y="4867275"/>
          <p14:tracePt t="23128" x="7967663" y="4843463"/>
          <p14:tracePt t="23143" x="7920038" y="4795838"/>
          <p14:tracePt t="23160" x="7872413" y="4795838"/>
          <p14:tracePt t="23179" x="7775575" y="4748213"/>
          <p14:tracePt t="23183" x="7751763" y="4748213"/>
          <p14:tracePt t="23193" x="7704138" y="4748213"/>
          <p14:tracePt t="23208" x="7656513" y="4748213"/>
          <p14:tracePt t="23209" x="7632700" y="4724400"/>
          <p14:tracePt t="23224" x="7607300" y="4724400"/>
          <p14:tracePt t="23241" x="7583488" y="4700588"/>
          <p14:tracePt t="23258" x="7535863" y="4675188"/>
          <p14:tracePt t="23259" x="7512050" y="4675188"/>
          <p14:tracePt t="23274" x="7464425" y="4675188"/>
          <p14:tracePt t="23291" x="7440613" y="4675188"/>
          <p14:tracePt t="23311" x="7415213" y="4675188"/>
          <p14:tracePt t="23324" x="7391400" y="4675188"/>
          <p14:tracePt t="23341" x="7367588" y="4651375"/>
          <p14:tracePt t="23358" x="7343775" y="4627563"/>
          <p14:tracePt t="23374" x="7296150" y="4627563"/>
          <p14:tracePt t="23391" x="7248525" y="4627563"/>
          <p14:tracePt t="23408" x="7199313" y="4627563"/>
          <p14:tracePt t="23424" x="7175500" y="4627563"/>
          <p14:tracePt t="23441" x="7127875" y="4627563"/>
          <p14:tracePt t="23458" x="7104063" y="4627563"/>
          <p14:tracePt t="23593" x="7151688" y="4627563"/>
          <p14:tracePt t="23602" x="7175500" y="4627563"/>
          <p14:tracePt t="23610" x="7224713" y="4627563"/>
          <p14:tracePt t="23613" x="7248525" y="4627563"/>
          <p14:tracePt t="23617" x="7296150" y="4627563"/>
          <p14:tracePt t="23620" x="7319963" y="4627563"/>
          <p14:tracePt t="23630" x="7391400" y="4627563"/>
          <p14:tracePt t="23641" x="7464425" y="4627563"/>
          <p14:tracePt t="23658" x="7488238" y="4627563"/>
          <p14:tracePt t="23675" x="7512050" y="4627563"/>
          <p14:tracePt t="23834" x="7488238" y="4627563"/>
          <p14:tracePt t="23838" x="7464425" y="4627563"/>
          <p14:tracePt t="23846" x="7415213" y="4627563"/>
          <p14:tracePt t="23858" x="7367588" y="4627563"/>
          <p14:tracePt t="23875" x="7319963" y="4627563"/>
          <p14:tracePt t="23891" x="7296150" y="4627563"/>
          <p14:tracePt t="23893" x="7272338" y="4627563"/>
          <p14:tracePt t="27445" x="7272338" y="4651375"/>
          <p14:tracePt t="27456" x="7296150" y="4651375"/>
          <p14:tracePt t="27460" x="7296150" y="4675188"/>
          <p14:tracePt t="27476" x="7367588" y="4675188"/>
          <p14:tracePt t="27491" x="7415213" y="4700588"/>
          <p14:tracePt t="27508" x="7512050" y="4724400"/>
          <p14:tracePt t="27534" x="7559675" y="4724400"/>
          <p14:tracePt t="27588" x="7583488" y="4724400"/>
          <p14:tracePt t="27603" x="7607300" y="4724400"/>
          <p14:tracePt t="27648" x="7632700" y="4724400"/>
          <p14:tracePt t="27664" x="7632700" y="4700588"/>
          <p14:tracePt t="27672" x="7632700" y="4675188"/>
          <p14:tracePt t="27679" x="7656513" y="4651375"/>
          <p14:tracePt t="27693" x="7704138" y="4579938"/>
          <p14:tracePt t="27708" x="7751763" y="4532313"/>
          <p14:tracePt t="27725" x="7751763" y="4508500"/>
          <p14:tracePt t="27756" x="7751763" y="4484688"/>
          <p14:tracePt t="27768" x="7751763" y="4460875"/>
          <p14:tracePt t="27776" x="7751763" y="4435475"/>
          <p14:tracePt t="27791" x="7751763" y="4411663"/>
          <p14:tracePt t="27809" x="7751763" y="4387850"/>
          <p14:tracePt t="27825" x="7751763" y="4340225"/>
          <p14:tracePt t="27841" x="7751763" y="4316413"/>
          <p14:tracePt t="27858" x="7751763" y="4268788"/>
          <p14:tracePt t="27874" x="7751763" y="4244975"/>
          <p14:tracePt t="27891" x="7751763" y="4219575"/>
          <p14:tracePt t="27908" x="7751763" y="4195763"/>
          <p14:tracePt t="27909" x="7751763" y="4171950"/>
          <p14:tracePt t="27924" x="7751763" y="4148138"/>
          <p14:tracePt t="27926" x="7727950" y="4148138"/>
          <p14:tracePt t="27942" x="7727950" y="4124325"/>
          <p14:tracePt t="27958" x="7680325" y="4076700"/>
          <p14:tracePt t="27978" x="7656513" y="4052888"/>
          <p14:tracePt t="27998" x="7656513" y="4029075"/>
          <p14:tracePt t="28008" x="7632700" y="4029075"/>
          <p14:tracePt t="28024" x="7607300" y="4005263"/>
          <p14:tracePt t="28042" x="7559675" y="4005263"/>
          <p14:tracePt t="28058" x="7512050" y="3979863"/>
          <p14:tracePt t="28060" x="7488238" y="3956050"/>
          <p14:tracePt t="28074" x="7440613" y="3956050"/>
          <p14:tracePt t="28092" x="7415213" y="3956050"/>
          <p14:tracePt t="28108" x="7391400" y="3956050"/>
          <p14:tracePt t="28125" x="7343775" y="3932238"/>
          <p14:tracePt t="28144" x="7319963" y="3932238"/>
          <p14:tracePt t="28158" x="7296150" y="3932238"/>
          <p14:tracePt t="28174" x="7248525" y="3932238"/>
          <p14:tracePt t="28192" x="7224713" y="3932238"/>
          <p14:tracePt t="28212" x="7175500" y="3932238"/>
          <p14:tracePt t="28234" x="7151688" y="3932238"/>
          <p14:tracePt t="28247" x="7127875" y="3932238"/>
          <p14:tracePt t="28258" x="7104063" y="3932238"/>
          <p14:tracePt t="28275" x="7056438" y="3932238"/>
          <p14:tracePt t="28310" x="7007225" y="3932238"/>
          <p14:tracePt t="28354" x="6983413" y="3932238"/>
          <p14:tracePt t="28361" x="6959600" y="3932238"/>
          <p14:tracePt t="28369" x="6935788" y="3932238"/>
          <p14:tracePt t="28377" x="6911975" y="3956050"/>
          <p14:tracePt t="28390" x="6888163" y="3979863"/>
          <p14:tracePt t="28407" x="6840538" y="4005263"/>
          <p14:tracePt t="28424" x="6816725" y="4029075"/>
          <p14:tracePt t="28472" x="6791325" y="4052888"/>
          <p14:tracePt t="28479" x="6767513" y="4052888"/>
          <p14:tracePt t="28490" x="6767513" y="4076700"/>
          <p14:tracePt t="28511" x="6767513" y="4100513"/>
          <p14:tracePt t="28531" x="6767513" y="4124325"/>
          <p14:tracePt t="28540" x="6767513" y="4148138"/>
          <p14:tracePt t="28557" x="6767513" y="4195763"/>
          <p14:tracePt t="28574" x="6743700" y="4268788"/>
          <p14:tracePt t="28590" x="6743700" y="4292600"/>
          <p14:tracePt t="28607" x="6743700" y="4316413"/>
          <p14:tracePt t="28630" x="6743700" y="4364038"/>
          <p14:tracePt t="28662" x="6743700" y="4387850"/>
          <p14:tracePt t="28669" x="6743700" y="4411663"/>
          <p14:tracePt t="28674" x="6743700" y="4435475"/>
          <p14:tracePt t="28706" x="6743700" y="4460875"/>
          <p14:tracePt t="28722" x="6743700" y="4484688"/>
          <p14:tracePt t="28733" x="6767513" y="4508500"/>
          <p14:tracePt t="28741" x="6767513" y="4532313"/>
          <p14:tracePt t="28757" x="6816725" y="4556125"/>
          <p14:tracePt t="28774" x="6816725" y="4579938"/>
          <p14:tracePt t="28790" x="6840538" y="4579938"/>
          <p14:tracePt t="28792" x="6864350" y="4579938"/>
          <p14:tracePt t="28808" x="6911975" y="4627563"/>
          <p14:tracePt t="28824" x="6983413" y="4651375"/>
          <p14:tracePt t="28840" x="7007225" y="4675188"/>
          <p14:tracePt t="28857" x="7056438" y="4700588"/>
          <p14:tracePt t="28874" x="7080250" y="4700588"/>
          <p14:tracePt t="28890" x="7104063" y="4700588"/>
          <p14:tracePt t="28907" x="7151688" y="4724400"/>
          <p14:tracePt t="28924" x="7175500" y="4724400"/>
          <p14:tracePt t="28940" x="7248525" y="4748213"/>
          <p14:tracePt t="28957" x="7272338" y="4748213"/>
          <p14:tracePt t="30493" x="7367588" y="4772025"/>
          <p14:tracePt t="30497" x="7559675" y="4819650"/>
          <p14:tracePt t="30508" x="7848600" y="4867275"/>
          <p14:tracePt t="30525" x="8088313" y="4867275"/>
          <p14:tracePt t="30543" x="8135938" y="4867275"/>
          <p14:tracePt t="30546" x="8159750" y="4867275"/>
          <p14:tracePt t="30598" x="8183563" y="4867275"/>
          <p14:tracePt t="30606" x="8207375" y="4916488"/>
          <p14:tracePt t="30615" x="8256588" y="4916488"/>
          <p14:tracePt t="30627" x="8351838" y="4964113"/>
          <p14:tracePt t="30631" x="8399463" y="4964113"/>
          <p14:tracePt t="30634" x="8423275" y="4964113"/>
          <p14:tracePt t="30643" x="8543925" y="5011738"/>
          <p14:tracePt t="30646" x="8615363" y="5035550"/>
          <p14:tracePt t="30649" x="8688388" y="5035550"/>
          <p14:tracePt t="30658" x="8856663" y="5059363"/>
          <p14:tracePt t="30675" x="9215438" y="5130800"/>
          <p14:tracePt t="30691" x="9407525" y="5180013"/>
          <p14:tracePt t="30708" x="9575800" y="5180013"/>
          <p14:tracePt t="30710" x="9599613" y="5180013"/>
          <p14:tracePt t="30724" x="9623425" y="5180013"/>
          <p14:tracePt t="30754" x="9647238" y="5180013"/>
          <p14:tracePt t="30770" x="9672638" y="5180013"/>
          <p14:tracePt t="30778" x="9696450" y="5180013"/>
          <p14:tracePt t="30791" x="9744075" y="5180013"/>
          <p14:tracePt t="30808" x="9791700" y="5180013"/>
          <p14:tracePt t="30824" x="9864725" y="5180013"/>
          <p14:tracePt t="30841" x="9888538" y="5180013"/>
          <p14:tracePt t="30858" x="9983788" y="5180013"/>
          <p14:tracePt t="30874" x="10055225" y="5180013"/>
          <p14:tracePt t="30892" x="10080625" y="5180013"/>
          <p14:tracePt t="30912" x="10128250" y="5180013"/>
          <p14:tracePt t="30924" x="10152063" y="5180013"/>
          <p14:tracePt t="30941" x="10175875" y="5180013"/>
          <p14:tracePt t="30958" x="10199688" y="5180013"/>
          <p14:tracePt t="30974" x="10223500" y="5156200"/>
          <p14:tracePt t="30992" x="10223500" y="5130800"/>
          <p14:tracePt t="31008" x="10272713" y="5106988"/>
          <p14:tracePt t="31025" x="10320338" y="5059363"/>
          <p14:tracePt t="31026" x="10344150" y="5011738"/>
          <p14:tracePt t="31041" x="10344150" y="4987925"/>
          <p14:tracePt t="31058" x="10367963" y="4964113"/>
          <p14:tracePt t="31074" x="10391775" y="4964113"/>
          <p14:tracePt t="31091" x="10391775" y="4891088"/>
          <p14:tracePt t="31109" x="10415588" y="4819650"/>
          <p14:tracePt t="31110" x="10415588" y="4795838"/>
          <p14:tracePt t="31124" x="10439400" y="4748213"/>
          <p14:tracePt t="31141" x="10439400" y="4724400"/>
          <p14:tracePt t="31565" x="10439400" y="4700588"/>
          <p14:tracePt t="31574" x="10415588" y="4700588"/>
          <p14:tracePt t="31582" x="10344150" y="4700588"/>
          <p14:tracePt t="31592" x="10199688" y="4700588"/>
          <p14:tracePt t="31608" x="9983788" y="4700588"/>
          <p14:tracePt t="31625" x="9815513" y="4700588"/>
          <p14:tracePt t="31917" x="9864725" y="4700588"/>
          <p14:tracePt t="31944" x="9888538" y="4700588"/>
          <p14:tracePt t="31959" x="9912350" y="4700588"/>
          <p14:tracePt t="31977" x="9936163" y="4700588"/>
          <p14:tracePt t="31986" x="9959975" y="4700588"/>
          <p14:tracePt t="31997" x="9983788" y="4700588"/>
          <p14:tracePt t="32008" x="10007600" y="4700588"/>
          <p14:tracePt t="32025" x="10080625" y="4700588"/>
          <p14:tracePt t="32043" x="10104438" y="4700588"/>
          <p14:tracePt t="32059" x="10128250" y="4700588"/>
          <p14:tracePt t="32075" x="10152063" y="4700588"/>
          <p14:tracePt t="32092" x="10175875" y="4700588"/>
          <p14:tracePt t="32117" x="10199688" y="4700588"/>
          <p14:tracePt t="32135" x="10247313" y="4675188"/>
          <p14:tracePt t="32143" x="10296525" y="4651375"/>
          <p14:tracePt t="32158" x="10320338" y="4627563"/>
          <p14:tracePt t="32175" x="10367963" y="4579938"/>
          <p14:tracePt t="32192" x="10391775" y="4579938"/>
          <p14:tracePt t="32243" x="10391775" y="4556125"/>
          <p14:tracePt t="32263" x="10391775" y="4508500"/>
          <p14:tracePt t="32270" x="10391775" y="4484688"/>
          <p14:tracePt t="32275" x="10391775" y="4460875"/>
          <p14:tracePt t="32292" x="10415588" y="4387850"/>
          <p14:tracePt t="32308" x="10415588" y="4364038"/>
          <p14:tracePt t="32326" x="10415588" y="4316413"/>
          <p14:tracePt t="32342" x="10415588" y="4292600"/>
          <p14:tracePt t="32359" x="10415588" y="4244975"/>
          <p14:tracePt t="32361" x="10415588" y="4219575"/>
          <p14:tracePt t="32377" x="10415588" y="4195763"/>
          <p14:tracePt t="32391" x="10391775" y="4171950"/>
          <p14:tracePt t="32408" x="10367963" y="4171950"/>
          <p14:tracePt t="32425" x="10367963" y="4124325"/>
          <p14:tracePt t="32441" x="10320338" y="4076700"/>
          <p14:tracePt t="32459" x="10272713" y="4005263"/>
          <p14:tracePt t="32461" x="10272713" y="3979863"/>
          <p14:tracePt t="32475" x="10223500" y="3956050"/>
          <p14:tracePt t="32477" x="10199688" y="3932238"/>
          <p14:tracePt t="32491" x="10175875" y="3908425"/>
          <p14:tracePt t="32508" x="10128250" y="3836988"/>
          <p14:tracePt t="32510" x="10104438" y="3836988"/>
          <p14:tracePt t="32524" x="10080625" y="3789363"/>
          <p14:tracePt t="32542" x="10055225" y="3789363"/>
          <p14:tracePt t="32559" x="10007600" y="3740150"/>
          <p14:tracePt t="32575" x="9983788" y="3740150"/>
          <p14:tracePt t="32591" x="9959975" y="3692525"/>
          <p14:tracePt t="32608" x="9936163" y="3692525"/>
          <p14:tracePt t="32628" x="9912350" y="3692525"/>
          <p14:tracePt t="32642" x="9888538" y="3692525"/>
          <p14:tracePt t="32658" x="9839325" y="3692525"/>
          <p14:tracePt t="32675" x="9791700" y="3692525"/>
          <p14:tracePt t="32691" x="9767888" y="3692525"/>
          <p14:tracePt t="32709" x="9720263" y="3692525"/>
          <p14:tracePt t="32725" x="9696450" y="3692525"/>
          <p14:tracePt t="32741" x="9672638" y="3692525"/>
          <p14:tracePt t="32759" x="9647238" y="3692525"/>
          <p14:tracePt t="32775" x="9623425" y="3692525"/>
          <p14:tracePt t="32777" x="9599613" y="3692525"/>
          <p14:tracePt t="32791" x="9575800" y="3692525"/>
          <p14:tracePt t="32809" x="9480550" y="3716338"/>
          <p14:tracePt t="32826" x="9431338" y="3740150"/>
          <p14:tracePt t="32841" x="9407525" y="3763963"/>
          <p14:tracePt t="32867" x="9383713" y="3789363"/>
          <p14:tracePt t="32899" x="9383713" y="3813175"/>
          <p14:tracePt t="32923" x="9383713" y="3836988"/>
          <p14:tracePt t="32927" x="9383713" y="3860800"/>
          <p14:tracePt t="32941" x="9359900" y="3884613"/>
          <p14:tracePt t="32960" x="9336088" y="3956050"/>
          <p14:tracePt t="32975" x="9336088" y="3979863"/>
          <p14:tracePt t="32995" x="9336088" y="4029075"/>
          <p14:tracePt t="33010" x="9336088" y="4052888"/>
          <p14:tracePt t="33037" x="9336088" y="4100513"/>
          <p14:tracePt t="33057" x="9336088" y="4124325"/>
          <p14:tracePt t="33065" x="9336088" y="4148138"/>
          <p14:tracePt t="33076" x="9336088" y="4171950"/>
          <p14:tracePt t="33092" x="9336088" y="4219575"/>
          <p14:tracePt t="33093" x="9359900" y="4219575"/>
          <p14:tracePt t="33109" x="9359900" y="4268788"/>
          <p14:tracePt t="33125" x="9383713" y="4292600"/>
          <p14:tracePt t="33141" x="9407525" y="4340225"/>
          <p14:tracePt t="33161" x="9431338" y="4364038"/>
          <p14:tracePt t="33181" x="9431338" y="4387850"/>
          <p14:tracePt t="33192" x="9456738" y="4411663"/>
          <p14:tracePt t="33208" x="9480550" y="4411663"/>
          <p14:tracePt t="33225" x="9480550" y="4460875"/>
          <p14:tracePt t="33227" x="9504363" y="4460875"/>
          <p14:tracePt t="33241" x="9504363" y="4484688"/>
          <p14:tracePt t="33259" x="9528175" y="4508500"/>
          <p14:tracePt t="33275" x="9551988" y="4556125"/>
          <p14:tracePt t="33293" x="9575800" y="4579938"/>
          <p14:tracePt t="33319" x="9599613" y="4603750"/>
          <p14:tracePt t="33338" x="9623425" y="4627563"/>
          <p14:tracePt t="33377" x="9647238" y="4651375"/>
          <p14:tracePt t="33389" x="9647238" y="4675188"/>
          <p14:tracePt t="33401" x="9672638" y="4675188"/>
          <p14:tracePt t="33413" x="9696450" y="4675188"/>
          <p14:tracePt t="33430" x="9720263" y="4675188"/>
          <p14:tracePt t="33441" x="9744075" y="4700588"/>
          <p14:tracePt t="33458" x="9767888" y="4724400"/>
          <p14:tracePt t="33475" x="9815513" y="4724400"/>
          <p14:tracePt t="33492" x="9864725" y="4724400"/>
          <p14:tracePt t="33509" x="9912350" y="4748213"/>
          <p14:tracePt t="33526" x="9936163" y="4748213"/>
          <p14:tracePt t="33571" x="9959975" y="4748213"/>
          <p14:tracePt t="43169" x="9983788" y="4748213"/>
          <p14:tracePt t="43229" x="10007600" y="4748213"/>
          <p14:tracePt t="43253" x="10031413" y="4748213"/>
          <p14:tracePt t="43262" x="10080625" y="4748213"/>
          <p14:tracePt t="43278" x="10152063" y="4795838"/>
          <p14:tracePt t="43295" x="10175875" y="4795838"/>
          <p14:tracePt t="43335" x="10199688" y="4795838"/>
          <p14:tracePt t="43343" x="10223500" y="4795838"/>
          <p14:tracePt t="43362" x="10272713" y="4795838"/>
          <p14:tracePt t="43376" x="10296525" y="4795838"/>
          <p14:tracePt t="43392" x="10344150" y="4819650"/>
          <p14:tracePt t="43409" x="10367963" y="4819650"/>
          <p14:tracePt t="43426" x="10391775" y="4819650"/>
          <p14:tracePt t="43444" x="10415588" y="4819650"/>
          <p14:tracePt t="43446" x="10439400" y="4819650"/>
          <p14:tracePt t="43449" x="10463213" y="4843463"/>
          <p14:tracePt t="43460" x="10536238" y="4843463"/>
          <p14:tracePt t="43477" x="10583863" y="4843463"/>
          <p14:tracePt t="43479" x="10607675" y="4843463"/>
          <p14:tracePt t="43493" x="10655300" y="4843463"/>
          <p14:tracePt t="43509" x="10704513" y="4843463"/>
          <p14:tracePt t="43524" x="10728325" y="4843463"/>
          <p14:tracePt t="43541" x="10752138" y="4843463"/>
          <p14:tracePt t="43559" x="10775950" y="4843463"/>
          <p14:tracePt t="43575" x="10823575" y="4843463"/>
          <p14:tracePt t="43591" x="10847388" y="4843463"/>
          <p14:tracePt t="43609" x="10896600" y="4843463"/>
          <p14:tracePt t="43624" x="10920413" y="4843463"/>
          <p14:tracePt t="43642" x="10968038" y="4843463"/>
          <p14:tracePt t="43658" x="10991850" y="4843463"/>
          <p14:tracePt t="43674" x="11039475" y="4843463"/>
          <p14:tracePt t="43691" x="11112500" y="4843463"/>
          <p14:tracePt t="43694" x="11136313" y="4843463"/>
          <p14:tracePt t="43697" x="11160125" y="4843463"/>
          <p14:tracePt t="43708" x="11207750" y="4843463"/>
          <p14:tracePt t="43709" x="11231563" y="4843463"/>
          <p14:tracePt t="43724" x="11304588" y="4843463"/>
          <p14:tracePt t="43741" x="11376025" y="4843463"/>
          <p14:tracePt t="43758" x="11399838" y="4843463"/>
          <p14:tracePt t="43789" x="11423650" y="4843463"/>
          <p14:tracePt t="43801" x="11447463" y="4843463"/>
          <p14:tracePt t="43814" x="11471275" y="4843463"/>
          <p14:tracePt t="43827" x="11496675" y="4843463"/>
          <p14:tracePt t="43844" x="11520488" y="4843463"/>
          <p14:tracePt t="43862" x="11520488" y="4819650"/>
          <p14:tracePt t="43885" x="11544300" y="4795838"/>
          <p14:tracePt t="43897" x="11568113" y="4795838"/>
          <p14:tracePt t="43914" x="11568113" y="4772025"/>
          <p14:tracePt t="43945" x="11591925" y="4748213"/>
          <p14:tracePt t="43960" x="11591925" y="4724400"/>
          <p14:tracePt t="43971" x="11615738" y="4724400"/>
          <p14:tracePt t="43978" x="11615738" y="4700588"/>
          <p14:tracePt t="43991" x="11615738" y="4651375"/>
          <p14:tracePt t="44018" x="11615738" y="4627563"/>
          <p14:tracePt t="44025" x="11639550" y="4603750"/>
          <p14:tracePt t="44066" x="11639550" y="4579938"/>
          <p14:tracePt t="44082" x="11639550" y="4556125"/>
          <p14:tracePt t="44106" x="11639550" y="4532313"/>
          <p14:tracePt t="44138" x="11639550" y="4508500"/>
          <p14:tracePt t="44184" x="11639550" y="4484688"/>
          <p14:tracePt t="44192" x="11639550" y="4460875"/>
          <p14:tracePt t="44208" x="11639550" y="4411663"/>
          <p14:tracePt t="44253" x="11639550" y="4387850"/>
          <p14:tracePt t="44293" x="11639550" y="4364038"/>
          <p14:tracePt t="44303" x="11639550" y="4340225"/>
          <p14:tracePt t="44305" x="11615738" y="4316413"/>
          <p14:tracePt t="44315" x="11615738" y="4292600"/>
          <p14:tracePt t="44329" x="11568113" y="4268788"/>
          <p14:tracePt t="44345" x="11544300" y="4244975"/>
          <p14:tracePt t="44359" x="11520488" y="4219575"/>
          <p14:tracePt t="44362" x="11496675" y="4219575"/>
          <p14:tracePt t="44374" x="11447463" y="4195763"/>
          <p14:tracePt t="44391" x="11423650" y="4171950"/>
          <p14:tracePt t="44407" x="11376025" y="4148138"/>
          <p14:tracePt t="44409" x="11352213" y="4124325"/>
          <p14:tracePt t="44424" x="11328400" y="4100513"/>
          <p14:tracePt t="44441" x="11304588" y="4100513"/>
          <p14:tracePt t="44458" x="11231563" y="4100513"/>
          <p14:tracePt t="44474" x="11183938" y="4076700"/>
          <p14:tracePt t="44491" x="11136313" y="4076700"/>
          <p14:tracePt t="44493" x="11112500" y="4076700"/>
          <p14:tracePt t="44519" x="11088688" y="4076700"/>
          <p14:tracePt t="44527" x="11063288" y="4052888"/>
          <p14:tracePt t="44571" x="11039475" y="4052888"/>
          <p14:tracePt t="44608" x="11015663" y="4052888"/>
          <p14:tracePt t="44624" x="10991850" y="4052888"/>
          <p14:tracePt t="44632" x="10968038" y="4052888"/>
          <p14:tracePt t="44641" x="10944225" y="4052888"/>
          <p14:tracePt t="44658" x="10920413" y="4076700"/>
          <p14:tracePt t="44675" x="10847388" y="4124325"/>
          <p14:tracePt t="44691" x="10823575" y="4124325"/>
          <p14:tracePt t="44730" x="10799763" y="4148138"/>
          <p14:tracePt t="44758" x="10799763" y="4171950"/>
          <p14:tracePt t="44778" x="10799763" y="4195763"/>
          <p14:tracePt t="44790" x="10775950" y="4219575"/>
          <p14:tracePt t="44802" x="10775950" y="4244975"/>
          <p14:tracePt t="44826" x="10775950" y="4268788"/>
          <p14:tracePt t="44837" x="10775950" y="4292600"/>
          <p14:tracePt t="44850" x="10775950" y="4316413"/>
          <p14:tracePt t="44859" x="10775950" y="4364038"/>
          <p14:tracePt t="44880" x="10775950" y="4387850"/>
          <p14:tracePt t="44900" x="10775950" y="4435475"/>
          <p14:tracePt t="44920" x="10775950" y="4460875"/>
          <p14:tracePt t="44924" x="10775950" y="4484688"/>
          <p14:tracePt t="44941" x="10799763" y="4508500"/>
          <p14:tracePt t="44944" x="10799763" y="4532313"/>
          <p14:tracePt t="44958" x="10823575" y="4532313"/>
          <p14:tracePt t="44960" x="10823575" y="4556125"/>
          <p14:tracePt t="44984" x="10847388" y="4579938"/>
          <p14:tracePt t="45001" x="10872788" y="4603750"/>
          <p14:tracePt t="45011" x="10872788" y="4627563"/>
          <p14:tracePt t="45017" x="10896600" y="4627563"/>
          <p14:tracePt t="45026" x="10920413" y="4651375"/>
          <p14:tracePt t="45030" x="10944225" y="4651375"/>
          <p14:tracePt t="45047" x="10968038" y="4675188"/>
          <p14:tracePt t="45059" x="10991850" y="4675188"/>
          <p14:tracePt t="45074" x="11015663" y="4700588"/>
          <p14:tracePt t="45091" x="11063288" y="4724400"/>
          <p14:tracePt t="45108" x="11112500" y="4724400"/>
          <p14:tracePt t="45110" x="11112500" y="4748213"/>
          <p14:tracePt t="45124" x="11136313" y="4748213"/>
          <p14:tracePt t="45149" x="11160125" y="4748213"/>
          <p14:tracePt t="45158" x="11183938" y="4748213"/>
          <p14:tracePt t="45175" x="11255375" y="4748213"/>
          <p14:tracePt t="45191" x="11376025" y="4724400"/>
          <p14:tracePt t="45208" x="11447463" y="4675188"/>
          <p14:tracePt t="45224" x="11544300" y="4579938"/>
          <p14:tracePt t="45241" x="11568113" y="4556125"/>
          <p14:tracePt t="45257" x="11615738" y="4484688"/>
          <p14:tracePt t="45274" x="11688763" y="4435475"/>
          <p14:tracePt t="45276" x="11688763" y="4411663"/>
          <p14:tracePt t="45292" x="11760200" y="4340225"/>
          <p14:tracePt t="45308" x="11807825" y="4244975"/>
          <p14:tracePt t="45324" x="11855450" y="4148138"/>
          <p14:tracePt t="45341" x="11904663" y="4076700"/>
          <p14:tracePt t="45343" x="11904663" y="4052888"/>
          <p14:tracePt t="45358" x="11904663" y="4029075"/>
          <p14:tracePt t="45374" x="11904663" y="4005263"/>
          <p14:tracePt t="45449" x="11904663" y="3979863"/>
          <p14:tracePt t="45469" x="11904663" y="3956050"/>
          <p14:tracePt t="45476" x="11879263" y="3956050"/>
          <p14:tracePt t="45493" x="11831638" y="3956050"/>
          <p14:tracePt t="45495" x="11831638" y="3932238"/>
          <p14:tracePt t="45501" x="11807825" y="3932238"/>
          <p14:tracePt t="45517" x="11784013" y="3932238"/>
          <p14:tracePt t="45827" x="11760200" y="3908425"/>
          <p14:tracePt t="45839" x="11352213" y="3381375"/>
          <p14:tracePt t="45842" x="11015663" y="2901950"/>
          <p14:tracePt t="45853" x="10344150" y="1966913"/>
          <p14:tracePt t="45855" x="10031413" y="1511300"/>
          <p14:tracePt t="45863" x="9504363" y="719138"/>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6E659-0890-5AC7-631D-C02F8329AD26}"/>
              </a:ext>
            </a:extLst>
          </p:cNvPr>
          <p:cNvSpPr>
            <a:spLocks noGrp="1"/>
          </p:cNvSpPr>
          <p:nvPr>
            <p:ph type="title"/>
          </p:nvPr>
        </p:nvSpPr>
        <p:spPr>
          <a:xfrm>
            <a:off x="1137034" y="609597"/>
            <a:ext cx="9392421" cy="1330841"/>
          </a:xfrm>
        </p:spPr>
        <p:txBody>
          <a:bodyPr>
            <a:normAutofit/>
          </a:bodyPr>
          <a:lstStyle/>
          <a:p>
            <a:r>
              <a:rPr lang="en-US" dirty="0"/>
              <a:t>Age distribution of shark Attack Victims </a:t>
            </a:r>
          </a:p>
        </p:txBody>
      </p:sp>
      <p:sp>
        <p:nvSpPr>
          <p:cNvPr id="3" name="Content Placeholder 2">
            <a:extLst>
              <a:ext uri="{FF2B5EF4-FFF2-40B4-BE49-F238E27FC236}">
                <a16:creationId xmlns:a16="http://schemas.microsoft.com/office/drawing/2014/main" id="{3CB3792D-A4E3-5D9B-A4F6-FFA23237D5BD}"/>
              </a:ext>
            </a:extLst>
          </p:cNvPr>
          <p:cNvSpPr>
            <a:spLocks noGrp="1"/>
          </p:cNvSpPr>
          <p:nvPr>
            <p:ph idx="1"/>
          </p:nvPr>
        </p:nvSpPr>
        <p:spPr>
          <a:xfrm>
            <a:off x="1137034" y="2198362"/>
            <a:ext cx="4958966" cy="3917773"/>
          </a:xfrm>
        </p:spPr>
        <p:txBody>
          <a:bodyPr>
            <a:noAutofit/>
          </a:bodyPr>
          <a:lstStyle/>
          <a:p>
            <a:r>
              <a:rPr lang="en-US" sz="2200" dirty="0">
                <a:latin typeface="Calibri" panose="020F0502020204030204" pitchFamily="34" charset="0"/>
                <a:cs typeface="Calibri" panose="020F0502020204030204" pitchFamily="34" charset="0"/>
              </a:rPr>
              <a:t>Teenage Years (162 incidents): This group has the highest number of shark attacks. Teenagers often engage in high-risk water activities, which might explain their higher vulnerability.</a:t>
            </a:r>
          </a:p>
          <a:p>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Young Adult (141 incidents): The young adult age group also shows a significant number of shark attacks. Similar to teenagers, young adults are likely involved in water sports increasing their exposure to potential shark encounters</a:t>
            </a:r>
          </a:p>
        </p:txBody>
      </p:sp>
      <p:pic>
        <p:nvPicPr>
          <p:cNvPr id="5" name="Picture 4">
            <a:extLst>
              <a:ext uri="{FF2B5EF4-FFF2-40B4-BE49-F238E27FC236}">
                <a16:creationId xmlns:a16="http://schemas.microsoft.com/office/drawing/2014/main" id="{2857A915-0AD9-26B4-EBF6-8072E686F52E}"/>
              </a:ext>
            </a:extLst>
          </p:cNvPr>
          <p:cNvPicPr>
            <a:picLocks noChangeAspect="1"/>
          </p:cNvPicPr>
          <p:nvPr/>
        </p:nvPicPr>
        <p:blipFill>
          <a:blip r:embed="rId5"/>
          <a:stretch>
            <a:fillRect/>
          </a:stretch>
        </p:blipFill>
        <p:spPr>
          <a:xfrm>
            <a:off x="6095999" y="2155115"/>
            <a:ext cx="5680285" cy="3508265"/>
          </a:xfrm>
          <a:prstGeom prst="rect">
            <a:avLst/>
          </a:prstGeom>
        </p:spPr>
      </p:pic>
      <p:pic>
        <p:nvPicPr>
          <p:cNvPr id="73" name="Audio 72">
            <a:hlinkClick r:id="" action="ppaction://media"/>
            <a:extLst>
              <a:ext uri="{FF2B5EF4-FFF2-40B4-BE49-F238E27FC236}">
                <a16:creationId xmlns:a16="http://schemas.microsoft.com/office/drawing/2014/main" id="{05F02479-5CF0-DBD2-6CC1-0175589AC1C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4" name="Picture 3">
            <a:extLst>
              <a:ext uri="{FF2B5EF4-FFF2-40B4-BE49-F238E27FC236}">
                <a16:creationId xmlns:a16="http://schemas.microsoft.com/office/drawing/2014/main" id="{BAA24915-7B43-D445-891F-804FB25F6341}"/>
              </a:ext>
            </a:extLst>
          </p:cNvPr>
          <p:cNvPicPr>
            <a:picLocks noChangeAspect="1"/>
          </p:cNvPicPr>
          <p:nvPr/>
        </p:nvPicPr>
        <p:blipFill>
          <a:blip r:embed="rId7"/>
          <a:stretch>
            <a:fillRect/>
          </a:stretch>
        </p:blipFill>
        <p:spPr>
          <a:xfrm>
            <a:off x="10026580" y="347203"/>
            <a:ext cx="1749704" cy="847417"/>
          </a:xfrm>
          <a:prstGeom prst="rect">
            <a:avLst/>
          </a:prstGeom>
        </p:spPr>
      </p:pic>
      <p:pic>
        <p:nvPicPr>
          <p:cNvPr id="7" name="Picture 6">
            <a:extLst>
              <a:ext uri="{FF2B5EF4-FFF2-40B4-BE49-F238E27FC236}">
                <a16:creationId xmlns:a16="http://schemas.microsoft.com/office/drawing/2014/main" id="{91300075-3B36-57E3-7EE7-7A76FF352173}"/>
              </a:ext>
            </a:extLst>
          </p:cNvPr>
          <p:cNvPicPr>
            <a:picLocks noChangeAspect="1"/>
          </p:cNvPicPr>
          <p:nvPr/>
        </p:nvPicPr>
        <p:blipFill>
          <a:blip r:embed="rId8"/>
          <a:stretch>
            <a:fillRect/>
          </a:stretch>
        </p:blipFill>
        <p:spPr>
          <a:xfrm>
            <a:off x="203690" y="135533"/>
            <a:ext cx="1171584" cy="904882"/>
          </a:xfrm>
          <a:prstGeom prst="rect">
            <a:avLst/>
          </a:prstGeom>
        </p:spPr>
      </p:pic>
    </p:spTree>
    <p:extLst>
      <p:ext uri="{BB962C8B-B14F-4D97-AF65-F5344CB8AC3E}">
        <p14:creationId xmlns:p14="http://schemas.microsoft.com/office/powerpoint/2010/main" val="2017021922"/>
      </p:ext>
    </p:extLst>
  </p:cSld>
  <p:clrMapOvr>
    <a:masterClrMapping/>
  </p:clrMapOvr>
  <mc:AlternateContent xmlns:mc="http://schemas.openxmlformats.org/markup-compatibility/2006" xmlns:p14="http://schemas.microsoft.com/office/powerpoint/2010/main">
    <mc:Choice Requires="p14">
      <p:transition spd="slow" p14:dur="2000" advTm="35940"/>
    </mc:Choice>
    <mc:Fallback xmlns="">
      <p:transition spd="slow" advTm="35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3"/>
                </p:tgtEl>
              </p:cMediaNode>
            </p:audio>
          </p:childTnLst>
        </p:cTn>
      </p:par>
    </p:tnLst>
  </p:timing>
  <p:extLst>
    <p:ext uri="{3A86A75C-4F4B-4683-9AE1-C65F6400EC91}">
      <p14:laserTraceLst xmlns:p14="http://schemas.microsoft.com/office/powerpoint/2010/main">
        <p14:tracePtLst>
          <p14:tracePt t="11216" x="4313238" y="6205538"/>
          <p14:tracePt t="12434" x="6096000" y="6713538"/>
          <p14:tracePt t="12438" x="6167438" y="6665913"/>
          <p14:tracePt t="12448" x="6288088" y="6618288"/>
          <p14:tracePt t="12451" x="6335713" y="6594475"/>
          <p14:tracePt t="12466" x="6503988" y="6450013"/>
          <p14:tracePt t="12482" x="6575425" y="6354763"/>
          <p14:tracePt t="12483" x="6599238" y="6330950"/>
          <p14:tracePt t="12496" x="6696075" y="6234113"/>
          <p14:tracePt t="12499" x="6696075" y="6186488"/>
          <p14:tracePt t="12513" x="6816725" y="6091238"/>
          <p14:tracePt t="12515" x="6840538" y="6067425"/>
          <p14:tracePt t="12530" x="6983413" y="5970588"/>
          <p14:tracePt t="12531" x="7032625" y="5922963"/>
          <p14:tracePt t="12547" x="7199313" y="5730875"/>
          <p14:tracePt t="12566" x="7391400" y="5562600"/>
          <p14:tracePt t="12584" x="7535863" y="5395913"/>
          <p14:tracePt t="12588" x="7583488" y="5346700"/>
          <p14:tracePt t="12592" x="7607300" y="5299075"/>
          <p14:tracePt t="12602" x="7704138" y="5227638"/>
          <p14:tracePt t="12603" x="7727950" y="5203825"/>
          <p14:tracePt t="12614" x="7848600" y="5106988"/>
          <p14:tracePt t="12615" x="7896225" y="5083175"/>
          <p14:tracePt t="12631" x="8088313" y="4916488"/>
          <p14:tracePt t="12648" x="8280400" y="4748213"/>
          <p14:tracePt t="12649" x="8351838" y="4724400"/>
          <p14:tracePt t="12664" x="8615363" y="4556125"/>
          <p14:tracePt t="12666" x="8688388" y="4484688"/>
          <p14:tracePt t="12681" x="9120188" y="4219575"/>
          <p14:tracePt t="12696" x="9696450" y="3860800"/>
          <p14:tracePt t="12713" x="10175875" y="3524250"/>
          <p14:tracePt t="12729" x="10463213" y="3284538"/>
          <p14:tracePt t="12746" x="10631488" y="3141663"/>
          <p14:tracePt t="12763" x="10680700" y="3021013"/>
          <p14:tracePt t="12764" x="10704513" y="2997200"/>
          <p14:tracePt t="12780" x="10728325" y="2925763"/>
          <p14:tracePt t="12781" x="10728325" y="2878138"/>
          <p14:tracePt t="12799" x="10775950" y="2805113"/>
          <p14:tracePt t="12814" x="10823575" y="2757488"/>
          <p14:tracePt t="12831" x="10896600" y="2686050"/>
          <p14:tracePt t="12848" x="10968038" y="2638425"/>
          <p14:tracePt t="12866" x="11063288" y="2541588"/>
          <p14:tracePt t="12882" x="11160125" y="2517775"/>
          <p14:tracePt t="12913" x="11183938" y="2517775"/>
          <p14:tracePt t="12925" x="11207750" y="2517775"/>
          <p14:tracePt t="12992" x="11231563" y="2517775"/>
          <p14:tracePt t="13002" x="11255375" y="2517775"/>
          <p14:tracePt t="13017" x="11255375" y="2541588"/>
          <p14:tracePt t="13033" x="11280775" y="2565400"/>
          <p14:tracePt t="13036" x="11280775" y="2589213"/>
          <p14:tracePt t="13051" x="11304588" y="2589213"/>
          <p14:tracePt t="13095" x="11304588" y="2613025"/>
          <p14:tracePt t="13103" x="11328400" y="2613025"/>
          <p14:tracePt t="13127" x="11352213" y="2638425"/>
          <p14:tracePt t="13151" x="11376025" y="2662238"/>
          <p14:tracePt t="13163" x="11399838" y="2662238"/>
          <p14:tracePt t="13179" x="11423650" y="2662238"/>
          <p14:tracePt t="13189" x="11447463" y="2662238"/>
          <p14:tracePt t="13211" x="11471275" y="2662238"/>
          <p14:tracePt t="13217" x="11496675" y="2686050"/>
          <p14:tracePt t="13231" x="11520488" y="2686050"/>
          <p14:tracePt t="13248" x="11544300" y="2686050"/>
          <p14:tracePt t="13264" x="11591925" y="2686050"/>
          <p14:tracePt t="13281" x="11615738" y="2686050"/>
          <p14:tracePt t="13297" x="11639550" y="2686050"/>
          <p14:tracePt t="13319" x="11663363" y="2686050"/>
          <p14:tracePt t="13344" x="11688763" y="2686050"/>
          <p14:tracePt t="13349" x="11688763" y="2662238"/>
          <p14:tracePt t="13367" x="11712575" y="2638425"/>
          <p14:tracePt t="13625" x="11663363" y="2638425"/>
          <p14:tracePt t="13640" x="11639550" y="2638425"/>
          <p14:tracePt t="13650" x="11615738" y="2638425"/>
          <p14:tracePt t="13666" x="11568113" y="2638425"/>
          <p14:tracePt t="13681" x="11544300" y="2638425"/>
          <p14:tracePt t="13697" x="11496675" y="2638425"/>
          <p14:tracePt t="13699" x="11471275" y="2638425"/>
          <p14:tracePt t="13714" x="11447463" y="2638425"/>
          <p14:tracePt t="13731" x="11423650" y="2638425"/>
          <p14:tracePt t="13753" x="11399838" y="2638425"/>
          <p14:tracePt t="13769" x="11399838" y="2613025"/>
          <p14:tracePt t="13780" x="11376025" y="2613025"/>
          <p14:tracePt t="13966" x="11376025" y="2589213"/>
          <p14:tracePt t="13976" x="11399838" y="2589213"/>
          <p14:tracePt t="13990" x="11447463" y="2589213"/>
          <p14:tracePt t="13998" x="11471275" y="2589213"/>
          <p14:tracePt t="14013" x="11520488" y="2589213"/>
          <p14:tracePt t="14030" x="11544300" y="2589213"/>
          <p14:tracePt t="14047" x="11568113" y="2541588"/>
          <p14:tracePt t="14075" x="11591925" y="2541588"/>
          <p14:tracePt t="14091" x="11615738" y="2541588"/>
          <p14:tracePt t="14109" x="11639550" y="2541588"/>
          <p14:tracePt t="14118" x="11663363" y="2541588"/>
          <p14:tracePt t="14227" x="11688763" y="2541588"/>
          <p14:tracePt t="14495" x="11663363" y="2541588"/>
          <p14:tracePt t="14520" x="11615738" y="2541588"/>
          <p14:tracePt t="14575" x="11591925" y="2565400"/>
          <p14:tracePt t="14599" x="11568113" y="2589213"/>
          <p14:tracePt t="14611" x="11544300" y="2613025"/>
          <p14:tracePt t="14621" x="11520488" y="2638425"/>
          <p14:tracePt t="14623" x="11520488" y="2662238"/>
          <p14:tracePt t="14634" x="11496675" y="2686050"/>
          <p14:tracePt t="14647" x="11447463" y="2757488"/>
          <p14:tracePt t="14663" x="11399838" y="2878138"/>
          <p14:tracePt t="14680" x="11399838" y="2973388"/>
          <p14:tracePt t="14697" x="11399838" y="2997200"/>
          <p14:tracePt t="14843" x="11423650" y="2997200"/>
          <p14:tracePt t="14851" x="11447463" y="2997200"/>
          <p14:tracePt t="14867" x="11544300" y="2997200"/>
          <p14:tracePt t="14881" x="11568113" y="2997200"/>
          <p14:tracePt t="14897" x="11568113" y="2973388"/>
          <p14:tracePt t="15149" x="11591925" y="2973388"/>
          <p14:tracePt t="15159" x="11615738" y="2925763"/>
          <p14:tracePt t="15167" x="11615738" y="2901950"/>
          <p14:tracePt t="15180" x="11639550" y="2852738"/>
          <p14:tracePt t="15197" x="11688763" y="2828925"/>
          <p14:tracePt t="15213" x="11712575" y="2805113"/>
          <p14:tracePt t="24982" x="11712575" y="2828925"/>
          <p14:tracePt t="24991" x="11712575" y="2878138"/>
          <p14:tracePt t="24994" x="11712575" y="2925763"/>
          <p14:tracePt t="25002" x="11712575" y="2949575"/>
          <p14:tracePt t="25015" x="11712575" y="2997200"/>
          <p14:tracePt t="25030" x="11712575" y="3044825"/>
          <p14:tracePt t="25046" x="11712575" y="3068638"/>
          <p14:tracePt t="25066" x="11712575" y="3094038"/>
          <p14:tracePt t="25086" x="11712575" y="3117850"/>
          <p14:tracePt t="25106" x="11688763" y="3141663"/>
          <p14:tracePt t="25126" x="11663363" y="3141663"/>
          <p14:tracePt t="25131" x="11663363" y="3165475"/>
          <p14:tracePt t="25150" x="11615738" y="3165475"/>
          <p14:tracePt t="25174" x="11615738" y="3189288"/>
          <p14:tracePt t="25186" x="11591925" y="3189288"/>
          <p14:tracePt t="25196" x="11568113" y="3213100"/>
          <p14:tracePt t="25214" x="11544300" y="3213100"/>
          <p14:tracePt t="25230" x="11496675" y="3213100"/>
          <p14:tracePt t="25232" x="11496675" y="3236913"/>
          <p14:tracePt t="25248" x="11447463" y="3236913"/>
          <p14:tracePt t="25276" x="11423650" y="3236913"/>
          <p14:tracePt t="25288" x="11399838" y="3236913"/>
          <p14:tracePt t="25296" x="11376025" y="3260725"/>
          <p14:tracePt t="25313" x="11352213" y="3260725"/>
          <p14:tracePt t="25330" x="11328400" y="3260725"/>
          <p14:tracePt t="25332" x="11304588" y="3260725"/>
          <p14:tracePt t="25346" x="11280775" y="3260725"/>
          <p14:tracePt t="25363" x="11231563" y="3260725"/>
          <p14:tracePt t="25380" x="11207750" y="3260725"/>
          <p14:tracePt t="25400" x="11160125" y="3260725"/>
          <p14:tracePt t="25414" x="11136313" y="3260725"/>
          <p14:tracePt t="25431" x="11088688" y="3260725"/>
          <p14:tracePt t="25446" x="11063288" y="3260725"/>
          <p14:tracePt t="25463" x="11039475" y="3260725"/>
          <p14:tracePt t="25480" x="11015663" y="3260725"/>
          <p14:tracePt t="25498" x="10991850" y="3284538"/>
          <p14:tracePt t="25513" x="10991850" y="3308350"/>
          <p14:tracePt t="25530" x="10968038" y="3308350"/>
          <p14:tracePt t="25718" x="11015663" y="3308350"/>
          <p14:tracePt t="25726" x="11063288" y="3308350"/>
          <p14:tracePt t="25733" x="11088688" y="3308350"/>
          <p14:tracePt t="25749" x="11183938" y="3308350"/>
          <p14:tracePt t="25753" x="11183938" y="3284538"/>
          <p14:tracePt t="25757" x="11231563" y="3284538"/>
          <p14:tracePt t="25760" x="11231563" y="3260725"/>
          <p14:tracePt t="25768" x="11280775" y="3260725"/>
          <p14:tracePt t="25779" x="11304588" y="3236913"/>
          <p14:tracePt t="25796" x="11328400" y="3213100"/>
          <p14:tracePt t="25826" x="11352213" y="3213100"/>
          <p14:tracePt t="25850" x="11376025" y="3189288"/>
          <p14:tracePt t="26125" x="11352213" y="3189288"/>
          <p14:tracePt t="26142" x="11328400" y="3189288"/>
          <p14:tracePt t="26156" x="11304588" y="3189288"/>
          <p14:tracePt t="26163" x="11280775" y="3189288"/>
          <p14:tracePt t="26187" x="11231563" y="3213100"/>
          <p14:tracePt t="26248" x="11207750" y="3213100"/>
          <p14:tracePt t="26280" x="11183938" y="3213100"/>
          <p14:tracePt t="35032" x="11136313" y="3236913"/>
          <p14:tracePt t="35043" x="11063288" y="3236913"/>
          <p14:tracePt t="35051" x="10991850" y="3260725"/>
          <p14:tracePt t="35065" x="10872788" y="3213100"/>
          <p14:tracePt t="35068" x="10823575" y="3189288"/>
          <p14:tracePt t="35070" x="10799763" y="3189288"/>
          <p14:tracePt t="35079" x="10728325" y="3165475"/>
          <p14:tracePt t="35096" x="10583863" y="3165475"/>
          <p14:tracePt t="35112" x="10463213" y="3141663"/>
          <p14:tracePt t="35115" x="10439400" y="3141663"/>
          <p14:tracePt t="35129" x="10415588" y="3117850"/>
          <p14:tracePt t="35130" x="10415588" y="3094038"/>
          <p14:tracePt t="35146" x="10344150" y="2949575"/>
          <p14:tracePt t="35163" x="10199688" y="2638425"/>
          <p14:tracePt t="35179" x="9864725" y="2109788"/>
          <p14:tracePt t="35196" x="9528175" y="1606550"/>
          <p14:tracePt t="35212" x="9215438" y="1198563"/>
          <p14:tracePt t="35215" x="9144000" y="1103313"/>
          <p14:tracePt t="35229" x="8999538" y="790575"/>
          <p14:tracePt t="35230" x="8928100" y="647700"/>
          <p14:tracePt t="35232" x="8904288" y="527050"/>
          <p14:tracePt t="35246" x="8759825" y="47625"/>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CBCD-380E-BCB8-11F4-77177814A064}"/>
              </a:ext>
            </a:extLst>
          </p:cNvPr>
          <p:cNvSpPr>
            <a:spLocks noGrp="1"/>
          </p:cNvSpPr>
          <p:nvPr>
            <p:ph type="title"/>
          </p:nvPr>
        </p:nvSpPr>
        <p:spPr>
          <a:xfrm>
            <a:off x="591402" y="196948"/>
            <a:ext cx="6401939" cy="1157727"/>
          </a:xfrm>
        </p:spPr>
        <p:txBody>
          <a:bodyPr vert="horz" lIns="91440" tIns="45720" rIns="91440" bIns="45720" rtlCol="0" anchor="ctr">
            <a:normAutofit/>
          </a:bodyPr>
          <a:lstStyle/>
          <a:p>
            <a:r>
              <a:rPr lang="en-US" sz="4400" kern="1200" dirty="0">
                <a:solidFill>
                  <a:schemeClr val="tx1"/>
                </a:solidFill>
                <a:latin typeface="+mj-lt"/>
                <a:ea typeface="+mj-ea"/>
                <a:cs typeface="+mj-cs"/>
              </a:rPr>
              <a:t>Shark attacks by Species </a:t>
            </a:r>
          </a:p>
        </p:txBody>
      </p:sp>
      <p:sp>
        <p:nvSpPr>
          <p:cNvPr id="7" name="TextBox 6">
            <a:extLst>
              <a:ext uri="{FF2B5EF4-FFF2-40B4-BE49-F238E27FC236}">
                <a16:creationId xmlns:a16="http://schemas.microsoft.com/office/drawing/2014/main" id="{41EA36B7-38CB-090C-7F6D-0E4543BA8479}"/>
              </a:ext>
            </a:extLst>
          </p:cNvPr>
          <p:cNvSpPr txBox="1"/>
          <p:nvPr/>
        </p:nvSpPr>
        <p:spPr>
          <a:xfrm>
            <a:off x="862366" y="2194102"/>
            <a:ext cx="3427001" cy="3908586"/>
          </a:xfrm>
          <a:prstGeom prst="rect">
            <a:avLst/>
          </a:prstGeom>
        </p:spPr>
        <p:txBody>
          <a:bodyPr vert="horz" lIns="91440" tIns="45720" rIns="91440" bIns="45720" rtlCol="0">
            <a:normAutofit/>
          </a:bodyPr>
          <a:lstStyle/>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The most species involved in shark attacks are often referred to as the "Big Three": White Sharks with 140attacks  Tiger Sharks with 64 attacks , Bull Sharks with 35 attacks </a:t>
            </a:r>
          </a:p>
        </p:txBody>
      </p:sp>
      <p:pic>
        <p:nvPicPr>
          <p:cNvPr id="5" name="Content Placeholder 4">
            <a:extLst>
              <a:ext uri="{FF2B5EF4-FFF2-40B4-BE49-F238E27FC236}">
                <a16:creationId xmlns:a16="http://schemas.microsoft.com/office/drawing/2014/main" id="{D18037F9-ED33-AE8D-B65A-ED7E573387BE}"/>
              </a:ext>
            </a:extLst>
          </p:cNvPr>
          <p:cNvPicPr>
            <a:picLocks noGrp="1" noChangeAspect="1"/>
          </p:cNvPicPr>
          <p:nvPr>
            <p:ph idx="1"/>
          </p:nvPr>
        </p:nvPicPr>
        <p:blipFill>
          <a:blip r:embed="rId5"/>
          <a:stretch>
            <a:fillRect/>
          </a:stretch>
        </p:blipFill>
        <p:spPr>
          <a:xfrm>
            <a:off x="5445457" y="1378415"/>
            <a:ext cx="6155141" cy="4124910"/>
          </a:xfrm>
          <a:prstGeom prst="rect">
            <a:avLst/>
          </a:prstGeom>
        </p:spPr>
      </p:pic>
      <p:pic>
        <p:nvPicPr>
          <p:cNvPr id="11" name="Audio 10">
            <a:hlinkClick r:id="" action="ppaction://media"/>
            <a:extLst>
              <a:ext uri="{FF2B5EF4-FFF2-40B4-BE49-F238E27FC236}">
                <a16:creationId xmlns:a16="http://schemas.microsoft.com/office/drawing/2014/main" id="{A8FFD172-49CC-9081-DAAD-5B5B594A21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3" name="Picture 2">
            <a:extLst>
              <a:ext uri="{FF2B5EF4-FFF2-40B4-BE49-F238E27FC236}">
                <a16:creationId xmlns:a16="http://schemas.microsoft.com/office/drawing/2014/main" id="{46DB3AA8-61F5-A4A6-60CE-F6EB3E9D37AC}"/>
              </a:ext>
            </a:extLst>
          </p:cNvPr>
          <p:cNvPicPr>
            <a:picLocks noChangeAspect="1"/>
          </p:cNvPicPr>
          <p:nvPr/>
        </p:nvPicPr>
        <p:blipFill>
          <a:blip r:embed="rId7"/>
          <a:stretch>
            <a:fillRect/>
          </a:stretch>
        </p:blipFill>
        <p:spPr>
          <a:xfrm>
            <a:off x="10206152" y="196948"/>
            <a:ext cx="1749704" cy="847417"/>
          </a:xfrm>
          <a:prstGeom prst="rect">
            <a:avLst/>
          </a:prstGeom>
        </p:spPr>
      </p:pic>
      <p:pic>
        <p:nvPicPr>
          <p:cNvPr id="6" name="Picture 5">
            <a:extLst>
              <a:ext uri="{FF2B5EF4-FFF2-40B4-BE49-F238E27FC236}">
                <a16:creationId xmlns:a16="http://schemas.microsoft.com/office/drawing/2014/main" id="{E3518C24-6FB0-A734-CB67-AF7B6C4E50E3}"/>
              </a:ext>
            </a:extLst>
          </p:cNvPr>
          <p:cNvPicPr>
            <a:picLocks noChangeAspect="1"/>
          </p:cNvPicPr>
          <p:nvPr/>
        </p:nvPicPr>
        <p:blipFill>
          <a:blip r:embed="rId8"/>
          <a:stretch>
            <a:fillRect/>
          </a:stretch>
        </p:blipFill>
        <p:spPr>
          <a:xfrm>
            <a:off x="591402" y="5747004"/>
            <a:ext cx="1171584" cy="904882"/>
          </a:xfrm>
          <a:prstGeom prst="rect">
            <a:avLst/>
          </a:prstGeom>
        </p:spPr>
      </p:pic>
    </p:spTree>
    <p:extLst>
      <p:ext uri="{BB962C8B-B14F-4D97-AF65-F5344CB8AC3E}">
        <p14:creationId xmlns:p14="http://schemas.microsoft.com/office/powerpoint/2010/main" val="2391121784"/>
      </p:ext>
    </p:extLst>
  </p:cSld>
  <p:clrMapOvr>
    <a:masterClrMapping/>
  </p:clrMapOvr>
  <mc:AlternateContent xmlns:mc="http://schemas.openxmlformats.org/markup-compatibility/2006" xmlns:p14="http://schemas.microsoft.com/office/powerpoint/2010/main">
    <mc:Choice Requires="p14">
      <p:transition spd="slow" p14:dur="2000" advTm="30450"/>
    </mc:Choice>
    <mc:Fallback xmlns="">
      <p:transition spd="slow" advTm="30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9386" x="4322763" y="6170613"/>
          <p14:tracePt t="13460" x="11015663" y="6737350"/>
          <p14:tracePt t="13465" x="11015663" y="6713538"/>
          <p14:tracePt t="13469" x="11015663" y="6689725"/>
          <p14:tracePt t="13472" x="11015663" y="6642100"/>
          <p14:tracePt t="13481" x="11015663" y="6594475"/>
          <p14:tracePt t="13493" x="11015663" y="6497638"/>
          <p14:tracePt t="13502" x="11015663" y="6450013"/>
          <p14:tracePt t="13518" x="11015663" y="6354763"/>
          <p14:tracePt t="13534" x="11015663" y="6257925"/>
          <p14:tracePt t="13551" x="11015663" y="6138863"/>
          <p14:tracePt t="13553" x="11039475" y="6115050"/>
          <p14:tracePt t="13568" x="11039475" y="6067425"/>
          <p14:tracePt t="13585" x="11063288" y="5994400"/>
          <p14:tracePt t="13601" x="11063288" y="5970588"/>
          <p14:tracePt t="13618" x="11063288" y="5946775"/>
          <p14:tracePt t="13635" x="11063288" y="5851525"/>
          <p14:tracePt t="13651" x="11063288" y="5826125"/>
          <p14:tracePt t="13653" x="11063288" y="5802313"/>
          <p14:tracePt t="13737" x="11088688" y="5778500"/>
          <p14:tracePt t="13837" x="11063288" y="5754688"/>
          <p14:tracePt t="14098" x="11088688" y="5754688"/>
          <p14:tracePt t="14109" x="11112500" y="5754688"/>
          <p14:tracePt t="14119" x="11136313" y="5754688"/>
          <p14:tracePt t="14151" x="11160125" y="5754688"/>
          <p14:tracePt t="14154" x="11183938" y="5754688"/>
          <p14:tracePt t="14209" x="11207750" y="5754688"/>
          <p14:tracePt t="14216" x="11231563" y="5754688"/>
          <p14:tracePt t="14243" x="11255375" y="5754688"/>
          <p14:tracePt t="14421" x="11231563" y="5754688"/>
          <p14:tracePt t="14433" x="11207750" y="5754688"/>
          <p14:tracePt t="14443" x="11136313" y="5778500"/>
          <p14:tracePt t="14454" x="11088688" y="5778500"/>
          <p14:tracePt t="14468" x="11039475" y="5778500"/>
          <p14:tracePt t="14484" x="11015663" y="5802313"/>
          <p14:tracePt t="14501" x="10991850" y="5802313"/>
          <p14:tracePt t="14531" x="10968038" y="5802313"/>
          <p14:tracePt t="14551" x="10944225" y="5802313"/>
          <p14:tracePt t="14569" x="10920413" y="5802313"/>
          <p14:tracePt t="14660" x="10920413" y="5826125"/>
          <p14:tracePt t="14715" x="10944225" y="5826125"/>
          <p14:tracePt t="14723" x="10991850" y="5826125"/>
          <p14:tracePt t="14737" x="11015663" y="5826125"/>
          <p14:tracePt t="14739" x="11063288" y="5826125"/>
          <p14:tracePt t="14754" x="11136313" y="5826125"/>
          <p14:tracePt t="14770" x="11160125" y="5826125"/>
          <p14:tracePt t="14786" x="11183938" y="5826125"/>
          <p14:tracePt t="14813" x="11207750" y="5826125"/>
          <p14:tracePt t="18841" x="11183938" y="5826125"/>
          <p14:tracePt t="18853" x="11160125" y="5826125"/>
          <p14:tracePt t="18870" x="11136313" y="5802313"/>
          <p14:tracePt t="19246" x="11136313" y="5778500"/>
          <p14:tracePt t="19255" x="11112500" y="5778500"/>
          <p14:tracePt t="19258" x="11088688" y="5778500"/>
          <p14:tracePt t="19272" x="11063288" y="5778500"/>
          <p14:tracePt t="19284" x="11063288" y="5754688"/>
          <p14:tracePt t="19303" x="11039475" y="5730875"/>
          <p14:tracePt t="19321" x="10991850" y="5730875"/>
          <p14:tracePt t="19362" x="10968038" y="5707063"/>
          <p14:tracePt t="19379" x="10920413" y="5707063"/>
          <p14:tracePt t="19391" x="10920413" y="5683250"/>
          <p14:tracePt t="19403" x="10896600" y="5683250"/>
          <p14:tracePt t="19419" x="10896600" y="5635625"/>
          <p14:tracePt t="19434" x="10872788" y="5635625"/>
          <p14:tracePt t="19451" x="10872788" y="5586413"/>
          <p14:tracePt t="19470" x="10872788" y="5562600"/>
          <p14:tracePt t="19484" x="10847388" y="5538788"/>
          <p14:tracePt t="19486" x="10823575" y="5538788"/>
          <p14:tracePt t="19502" x="10823575" y="5514975"/>
          <p14:tracePt t="19519" x="10823575" y="5443538"/>
          <p14:tracePt t="19535" x="10823575" y="5370513"/>
          <p14:tracePt t="19569" x="10823575" y="5322888"/>
          <p14:tracePt t="19629" x="10823575" y="5299075"/>
          <p14:tracePt t="19737" x="10799763" y="5299075"/>
          <p14:tracePt t="19839" x="10799763" y="5322888"/>
          <p14:tracePt t="19847" x="10799763" y="5346700"/>
          <p14:tracePt t="19872" x="10799763" y="5370513"/>
          <p14:tracePt t="24208" x="10752138" y="5370513"/>
          <p14:tracePt t="24258" x="10728325" y="5395913"/>
          <p14:tracePt t="24286" x="10704513" y="5395913"/>
          <p14:tracePt t="24316" x="10680700" y="5395913"/>
          <p14:tracePt t="24408" x="10655300" y="5395913"/>
          <p14:tracePt t="24498" x="10631488" y="5395913"/>
          <p14:tracePt t="29740" x="10439400" y="5156200"/>
          <p14:tracePt t="29745" x="9936163" y="4364038"/>
          <p14:tracePt t="29749" x="9407525" y="3597275"/>
          <p14:tracePt t="29760" x="8520113" y="2230438"/>
          <p14:tracePt t="29772" x="8088313" y="1558925"/>
          <p14:tracePt t="29774" x="7943850" y="1343025"/>
          <p14:tracePt t="29784" x="7607300" y="76676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99EE-7E9E-99D7-410F-5E8AAE0E8AD5}"/>
              </a:ext>
            </a:extLst>
          </p:cNvPr>
          <p:cNvSpPr>
            <a:spLocks noGrp="1"/>
          </p:cNvSpPr>
          <p:nvPr>
            <p:ph type="title"/>
          </p:nvPr>
        </p:nvSpPr>
        <p:spPr>
          <a:xfrm>
            <a:off x="530942" y="265471"/>
            <a:ext cx="10250129" cy="1674967"/>
          </a:xfrm>
        </p:spPr>
        <p:txBody>
          <a:bodyPr vert="horz" lIns="91440" tIns="45720" rIns="91440" bIns="45720" rtlCol="0" anchor="ctr">
            <a:normAutofit/>
          </a:bodyPr>
          <a:lstStyle/>
          <a:p>
            <a:r>
              <a:rPr lang="en-US" sz="3600" kern="1200" dirty="0">
                <a:solidFill>
                  <a:schemeClr val="tx1"/>
                </a:solidFill>
                <a:latin typeface="+mj-lt"/>
                <a:ea typeface="+mj-ea"/>
                <a:cs typeface="+mj-cs"/>
              </a:rPr>
              <a:t>Distribution of Shark Attack Incidents by Activity Type.</a:t>
            </a:r>
            <a:br>
              <a:rPr lang="en-US" sz="3100" kern="1200" dirty="0">
                <a:solidFill>
                  <a:schemeClr val="tx1"/>
                </a:solidFill>
                <a:latin typeface="+mj-lt"/>
                <a:ea typeface="+mj-ea"/>
                <a:cs typeface="+mj-cs"/>
              </a:rPr>
            </a:br>
            <a:endParaRPr lang="en-US" sz="3100" kern="1200" dirty="0">
              <a:solidFill>
                <a:schemeClr val="tx1"/>
              </a:solidFill>
              <a:latin typeface="+mj-lt"/>
              <a:ea typeface="+mj-ea"/>
              <a:cs typeface="+mj-cs"/>
            </a:endParaRPr>
          </a:p>
        </p:txBody>
      </p:sp>
      <p:sp>
        <p:nvSpPr>
          <p:cNvPr id="8" name="TextBox 7">
            <a:extLst>
              <a:ext uri="{FF2B5EF4-FFF2-40B4-BE49-F238E27FC236}">
                <a16:creationId xmlns:a16="http://schemas.microsoft.com/office/drawing/2014/main" id="{3266DC50-4553-2469-50AF-AF3E8839934B}"/>
              </a:ext>
            </a:extLst>
          </p:cNvPr>
          <p:cNvSpPr txBox="1"/>
          <p:nvPr/>
        </p:nvSpPr>
        <p:spPr>
          <a:xfrm>
            <a:off x="425824" y="1784556"/>
            <a:ext cx="5670176" cy="433158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The distribution of activities involved in shark attacks, with "Swimming" being the most common activity at 99 incidents.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2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endParaRP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Other activities such as "Surfing" and "Spearfishing" follow with 28 and 24 incidents, respectively. </a:t>
            </a:r>
          </a:p>
        </p:txBody>
      </p:sp>
      <p:pic>
        <p:nvPicPr>
          <p:cNvPr id="6" name="Content Placeholder 5">
            <a:extLst>
              <a:ext uri="{FF2B5EF4-FFF2-40B4-BE49-F238E27FC236}">
                <a16:creationId xmlns:a16="http://schemas.microsoft.com/office/drawing/2014/main" id="{4721939D-AF8F-AA82-5D79-754AC52A3917}"/>
              </a:ext>
            </a:extLst>
          </p:cNvPr>
          <p:cNvPicPr>
            <a:picLocks noGrp="1" noChangeAspect="1"/>
          </p:cNvPicPr>
          <p:nvPr>
            <p:ph idx="1"/>
          </p:nvPr>
        </p:nvPicPr>
        <p:blipFill>
          <a:blip r:embed="rId5"/>
          <a:stretch>
            <a:fillRect/>
          </a:stretch>
        </p:blipFill>
        <p:spPr>
          <a:xfrm>
            <a:off x="6095999" y="1784555"/>
            <a:ext cx="5670176" cy="3953652"/>
          </a:xfrm>
          <a:prstGeom prst="rect">
            <a:avLst/>
          </a:prstGeom>
        </p:spPr>
      </p:pic>
      <p:pic>
        <p:nvPicPr>
          <p:cNvPr id="96" name="Audio 95">
            <a:hlinkClick r:id="" action="ppaction://media"/>
            <a:extLst>
              <a:ext uri="{FF2B5EF4-FFF2-40B4-BE49-F238E27FC236}">
                <a16:creationId xmlns:a16="http://schemas.microsoft.com/office/drawing/2014/main" id="{20F4938F-CDCC-32FC-A6D3-826116C2DCD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pic>
        <p:nvPicPr>
          <p:cNvPr id="3" name="Picture 2">
            <a:extLst>
              <a:ext uri="{FF2B5EF4-FFF2-40B4-BE49-F238E27FC236}">
                <a16:creationId xmlns:a16="http://schemas.microsoft.com/office/drawing/2014/main" id="{EE759069-583D-B6E8-D05B-9D51457CE274}"/>
              </a:ext>
            </a:extLst>
          </p:cNvPr>
          <p:cNvPicPr>
            <a:picLocks noChangeAspect="1"/>
          </p:cNvPicPr>
          <p:nvPr/>
        </p:nvPicPr>
        <p:blipFill>
          <a:blip r:embed="rId7"/>
          <a:stretch>
            <a:fillRect/>
          </a:stretch>
        </p:blipFill>
        <p:spPr>
          <a:xfrm>
            <a:off x="10206152" y="82296"/>
            <a:ext cx="1749704" cy="847417"/>
          </a:xfrm>
          <a:prstGeom prst="rect">
            <a:avLst/>
          </a:prstGeom>
        </p:spPr>
      </p:pic>
      <p:pic>
        <p:nvPicPr>
          <p:cNvPr id="5" name="Picture 4">
            <a:extLst>
              <a:ext uri="{FF2B5EF4-FFF2-40B4-BE49-F238E27FC236}">
                <a16:creationId xmlns:a16="http://schemas.microsoft.com/office/drawing/2014/main" id="{C6AA8E50-DA43-142E-1507-04267EB21E93}"/>
              </a:ext>
            </a:extLst>
          </p:cNvPr>
          <p:cNvPicPr>
            <a:picLocks noChangeAspect="1"/>
          </p:cNvPicPr>
          <p:nvPr/>
        </p:nvPicPr>
        <p:blipFill>
          <a:blip r:embed="rId8"/>
          <a:stretch>
            <a:fillRect/>
          </a:stretch>
        </p:blipFill>
        <p:spPr>
          <a:xfrm>
            <a:off x="615920" y="5687647"/>
            <a:ext cx="1171584" cy="904882"/>
          </a:xfrm>
          <a:prstGeom prst="rect">
            <a:avLst/>
          </a:prstGeom>
        </p:spPr>
      </p:pic>
    </p:spTree>
    <p:extLst>
      <p:ext uri="{BB962C8B-B14F-4D97-AF65-F5344CB8AC3E}">
        <p14:creationId xmlns:p14="http://schemas.microsoft.com/office/powerpoint/2010/main" val="2419155232"/>
      </p:ext>
    </p:extLst>
  </p:cSld>
  <p:clrMapOvr>
    <a:masterClrMapping/>
  </p:clrMapOvr>
  <mc:AlternateContent xmlns:mc="http://schemas.openxmlformats.org/markup-compatibility/2006" xmlns:p14="http://schemas.microsoft.com/office/powerpoint/2010/main">
    <mc:Choice Requires="p14">
      <p:transition spd="slow" p14:dur="2000" advTm="29639"/>
    </mc:Choice>
    <mc:Fallback xmlns="">
      <p:transition spd="slow" advTm="29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6"/>
                </p:tgtEl>
              </p:cMediaNode>
            </p:audio>
          </p:childTnLst>
        </p:cTn>
      </p:par>
    </p:tnLst>
  </p:timing>
  <p:extLst>
    <p:ext uri="{3A86A75C-4F4B-4683-9AE1-C65F6400EC91}">
      <p14:laserTraceLst xmlns:p14="http://schemas.microsoft.com/office/powerpoint/2010/main">
        <p14:tracePtLst>
          <p14:tracePt t="13484" x="4276725" y="6251575"/>
          <p14:tracePt t="16536" x="10655300" y="6762750"/>
          <p14:tracePt t="16543" x="10704513" y="6713538"/>
          <p14:tracePt t="16544" x="10775950" y="6618288"/>
          <p14:tracePt t="16557" x="10944225" y="6378575"/>
          <p14:tracePt t="16574" x="11183938" y="6067425"/>
          <p14:tracePt t="16576" x="11207750" y="5994400"/>
          <p14:tracePt t="16590" x="11304588" y="5802313"/>
          <p14:tracePt t="16592" x="11352213" y="5730875"/>
          <p14:tracePt t="16607" x="11376025" y="5562600"/>
          <p14:tracePt t="16608" x="11376025" y="5514975"/>
          <p14:tracePt t="16624" x="11399838" y="5346700"/>
          <p14:tracePt t="16641" x="11399838" y="5251450"/>
          <p14:tracePt t="16657" x="11352213" y="5083175"/>
          <p14:tracePt t="16674" x="11352213" y="5011738"/>
          <p14:tracePt t="16676" x="11352213" y="4964113"/>
          <p14:tracePt t="16690" x="11352213" y="4819650"/>
          <p14:tracePt t="16692" x="11352213" y="4795838"/>
          <p14:tracePt t="16707" x="11352213" y="4651375"/>
          <p14:tracePt t="16725" x="11352213" y="4556125"/>
          <p14:tracePt t="16726" x="11352213" y="4508500"/>
          <p14:tracePt t="16740" x="11352213" y="4387850"/>
          <p14:tracePt t="16742" x="11352213" y="4340225"/>
          <p14:tracePt t="16758" x="11399838" y="4124325"/>
          <p14:tracePt t="16774" x="11423650" y="3932238"/>
          <p14:tracePt t="16790" x="11471275" y="3740150"/>
          <p14:tracePt t="16807" x="11471275" y="3597275"/>
          <p14:tracePt t="16826" x="11471275" y="3429000"/>
          <p14:tracePt t="16840" x="11471275" y="3308350"/>
          <p14:tracePt t="16842" x="11471275" y="3260725"/>
          <p14:tracePt t="16858" x="11496675" y="3094038"/>
          <p14:tracePt t="16874" x="11520488" y="2925763"/>
          <p14:tracePt t="16890" x="11544300" y="2828925"/>
          <p14:tracePt t="16892" x="11544300" y="2805113"/>
          <p14:tracePt t="16908" x="11544300" y="2733675"/>
          <p14:tracePt t="16924" x="11544300" y="2709863"/>
          <p14:tracePt t="16942" x="11544300" y="2686050"/>
          <p14:tracePt t="16944" x="11544300" y="2662238"/>
          <p14:tracePt t="16957" x="11544300" y="2638425"/>
          <p14:tracePt t="16974" x="11544300" y="2589213"/>
          <p14:tracePt t="16990" x="11520488" y="2565400"/>
          <p14:tracePt t="17007" x="11496675" y="2541588"/>
          <p14:tracePt t="17025" x="11471275" y="2541588"/>
          <p14:tracePt t="17042" x="11423650" y="2517775"/>
          <p14:tracePt t="17057" x="11376025" y="2517775"/>
          <p14:tracePt t="17074" x="11280775" y="2517775"/>
          <p14:tracePt t="17090" x="11255375" y="2517775"/>
          <p14:tracePt t="17107" x="11207750" y="2517775"/>
          <p14:tracePt t="17124" x="11183938" y="2517775"/>
          <p14:tracePt t="17142" x="11160125" y="2493963"/>
          <p14:tracePt t="17174" x="11136313" y="2493963"/>
          <p14:tracePt t="17186" x="11136313" y="2470150"/>
          <p14:tracePt t="17214" x="11136313" y="2446338"/>
          <p14:tracePt t="17226" x="11136313" y="2422525"/>
          <p14:tracePt t="17244" x="11160125" y="2422525"/>
          <p14:tracePt t="17252" x="11183938" y="2397125"/>
          <p14:tracePt t="17264" x="11207750" y="2397125"/>
          <p14:tracePt t="17274" x="11231563" y="2397125"/>
          <p14:tracePt t="17290" x="11304588" y="2397125"/>
          <p14:tracePt t="17308" x="11423650" y="2397125"/>
          <p14:tracePt t="17324" x="11447463" y="2397125"/>
          <p14:tracePt t="17341" x="11471275" y="2397125"/>
          <p14:tracePt t="17357" x="11520488" y="2397125"/>
          <p14:tracePt t="17374" x="11544300" y="2397125"/>
          <p14:tracePt t="17390" x="11591925" y="2397125"/>
          <p14:tracePt t="17392" x="11615738" y="2397125"/>
          <p14:tracePt t="17407" x="11639550" y="2397125"/>
          <p14:tracePt t="17408" x="11663363" y="2397125"/>
          <p14:tracePt t="17430" x="11688763" y="2397125"/>
          <p14:tracePt t="17630" x="11663363" y="2397125"/>
          <p14:tracePt t="17650" x="11639550" y="2397125"/>
          <p14:tracePt t="17675" x="11615738" y="2397125"/>
          <p14:tracePt t="17681" x="11591925" y="2397125"/>
          <p14:tracePt t="17692" x="11568113" y="2349500"/>
          <p14:tracePt t="17709" x="11520488" y="2325688"/>
          <p14:tracePt t="17728" x="11496675" y="2325688"/>
          <p14:tracePt t="17768" x="11471275" y="2325688"/>
          <p14:tracePt t="17780" x="11447463" y="2325688"/>
          <p14:tracePt t="17792" x="11423650" y="2325688"/>
          <p14:tracePt t="17856" x="11399838" y="2325688"/>
          <p14:tracePt t="17942" x="11399838" y="2301875"/>
          <p14:tracePt t="17970" x="11399838" y="2278063"/>
          <p14:tracePt t="18010" x="11423650" y="2278063"/>
          <p14:tracePt t="18017" x="11447463" y="2278063"/>
          <p14:tracePt t="18030" x="11471275" y="2278063"/>
          <p14:tracePt t="18043" x="11520488" y="2254250"/>
          <p14:tracePt t="18059" x="11544300" y="2254250"/>
          <p14:tracePt t="18062" x="11591925" y="2254250"/>
          <p14:tracePt t="18076" x="11615738" y="2230438"/>
          <p14:tracePt t="18093" x="11688763" y="2230438"/>
          <p14:tracePt t="18109" x="11712575" y="2230438"/>
          <p14:tracePt t="18152" x="11760200" y="2230438"/>
          <p14:tracePt t="18318" x="11736388" y="2206625"/>
          <p14:tracePt t="18341" x="11712575" y="2206625"/>
          <p14:tracePt t="18349" x="11688763" y="2206625"/>
          <p14:tracePt t="18359" x="11663363" y="2206625"/>
          <p14:tracePt t="18361" x="11663363" y="2157413"/>
          <p14:tracePt t="18374" x="11639550" y="2157413"/>
          <p14:tracePt t="18377" x="11615738" y="2157413"/>
          <p14:tracePt t="18396" x="11568113" y="2157413"/>
          <p14:tracePt t="18424" x="11544300" y="2157413"/>
          <p14:tracePt t="18572" x="11544300" y="2133600"/>
          <p14:tracePt t="18595" x="11568113" y="2133600"/>
          <p14:tracePt t="18599" x="11615738" y="2133600"/>
          <p14:tracePt t="18611" x="11639550" y="2133600"/>
          <p14:tracePt t="18625" x="11688763" y="2133600"/>
          <p14:tracePt t="18641" x="11736388" y="2133600"/>
          <p14:tracePt t="18657" x="11784013" y="2133600"/>
          <p14:tracePt t="18674" x="11807825" y="2133600"/>
          <p14:tracePt t="18690" x="11831638" y="2133600"/>
          <p14:tracePt t="18708" x="11855450" y="2109788"/>
          <p14:tracePt t="18902" x="11831638" y="2109788"/>
          <p14:tracePt t="18920" x="11807825" y="2109788"/>
          <p14:tracePt t="18936" x="11784013" y="2109788"/>
          <p14:tracePt t="18961" x="11760200" y="2109788"/>
          <p14:tracePt t="18980" x="11736388" y="2109788"/>
          <p14:tracePt t="19020" x="11688763" y="2109788"/>
          <p14:tracePt t="19054" x="11663363" y="2109788"/>
          <p14:tracePt t="19059" x="11639550" y="2109788"/>
          <p14:tracePt t="19074" x="11615738" y="2109788"/>
          <p14:tracePt t="19090" x="11591925" y="2109788"/>
          <p14:tracePt t="19107" x="11568113" y="2109788"/>
          <p14:tracePt t="19124" x="11544300" y="2133600"/>
          <p14:tracePt t="19141" x="11520488" y="2133600"/>
          <p14:tracePt t="19158" x="11471275" y="2182813"/>
          <p14:tracePt t="19265" x="11471275" y="2206625"/>
          <p14:tracePt t="19284" x="11447463" y="2230438"/>
          <p14:tracePt t="19293" x="11423650" y="2230438"/>
          <p14:tracePt t="19309" x="11423650" y="2278063"/>
          <p14:tracePt t="19315" x="11423650" y="2301875"/>
          <p14:tracePt t="19326" x="11423650" y="2325688"/>
          <p14:tracePt t="19360" x="11423650" y="2349500"/>
          <p14:tracePt t="19376" x="11423650" y="2373313"/>
          <p14:tracePt t="19404" x="11399838" y="2373313"/>
          <p14:tracePt t="19498" x="11399838" y="2397125"/>
          <p14:tracePt t="19515" x="11447463" y="2397125"/>
          <p14:tracePt t="19526" x="11471275" y="2397125"/>
          <p14:tracePt t="19534" x="11496675" y="2397125"/>
          <p14:tracePt t="19542" x="11520488" y="2397125"/>
          <p14:tracePt t="19557" x="11568113" y="2397125"/>
          <p14:tracePt t="19574" x="11591925" y="2397125"/>
          <p14:tracePt t="19590" x="11615738" y="2397125"/>
          <p14:tracePt t="19607" x="11639550" y="2397125"/>
          <p14:tracePt t="19818" x="11615738" y="2397125"/>
          <p14:tracePt t="19829" x="11591925" y="2397125"/>
          <p14:tracePt t="19842" x="11544300" y="2397125"/>
          <p14:tracePt t="19859" x="11471275" y="2397125"/>
          <p14:tracePt t="19862" x="11447463" y="2397125"/>
          <p14:tracePt t="19875" x="11423650" y="2397125"/>
          <p14:tracePt t="19892" x="11376025" y="2397125"/>
          <p14:tracePt t="23161" x="11352213" y="2397125"/>
          <p14:tracePt t="23170" x="11328400" y="2397125"/>
          <p14:tracePt t="23182" x="11304588" y="2397125"/>
          <p14:tracePt t="23191" x="11280775" y="2397125"/>
          <p14:tracePt t="23193" x="11255375" y="2397125"/>
          <p14:tracePt t="23207" x="11231563" y="2397125"/>
          <p14:tracePt t="23209" x="11207750" y="2397125"/>
          <p14:tracePt t="23224" x="11136313" y="2422525"/>
          <p14:tracePt t="23241" x="11015663" y="2446338"/>
          <p14:tracePt t="23257" x="10944225" y="2470150"/>
          <p14:tracePt t="23273" x="10896600" y="2470150"/>
          <p14:tracePt t="23290" x="10872788" y="2470150"/>
          <p14:tracePt t="23308" x="10823575" y="2470150"/>
          <p14:tracePt t="23324" x="10752138" y="2470150"/>
          <p14:tracePt t="23340" x="10655300" y="2470150"/>
          <p14:tracePt t="23357" x="10512425" y="2470150"/>
          <p14:tracePt t="23359" x="10488613" y="2470150"/>
          <p14:tracePt t="23373" x="10391775" y="2470150"/>
          <p14:tracePt t="23391" x="10272713" y="2470150"/>
          <p14:tracePt t="23407" x="10199688" y="2470150"/>
          <p14:tracePt t="23408" x="10175875" y="2470150"/>
          <p14:tracePt t="23424" x="10128250" y="2470150"/>
          <p14:tracePt t="23441" x="10055225" y="2470150"/>
          <p14:tracePt t="23457" x="9983788" y="2470150"/>
          <p14:tracePt t="23460" x="9936163" y="2493963"/>
          <p14:tracePt t="23474" x="9791700" y="2493963"/>
          <p14:tracePt t="23491" x="9744075" y="2493963"/>
          <p14:tracePt t="23507" x="9672638" y="2541588"/>
          <p14:tracePt t="23524" x="9575800" y="2565400"/>
          <p14:tracePt t="23540" x="9480550" y="2565400"/>
          <p14:tracePt t="23557" x="9431338" y="2565400"/>
          <p14:tracePt t="23574" x="9383713" y="2565400"/>
          <p14:tracePt t="23575" x="9359900" y="2565400"/>
          <p14:tracePt t="23591" x="9312275" y="2565400"/>
          <p14:tracePt t="23607" x="9239250" y="2565400"/>
          <p14:tracePt t="23623" x="9215438" y="2565400"/>
          <p14:tracePt t="23640" x="9167813" y="2565400"/>
          <p14:tracePt t="23751" x="9144000" y="2565400"/>
          <p14:tracePt t="23791" x="9167813" y="2565400"/>
          <p14:tracePt t="23798" x="9191625" y="2565400"/>
          <p14:tracePt t="23810" x="9264650" y="2565400"/>
          <p14:tracePt t="23826" x="9336088" y="2565400"/>
          <p14:tracePt t="23842" x="9407525" y="2565400"/>
          <p14:tracePt t="23860" x="9504363" y="2517775"/>
          <p14:tracePt t="23878" x="9575800" y="2517775"/>
          <p14:tracePt t="23881" x="9599613" y="2517775"/>
          <p14:tracePt t="23893" x="9623425" y="2517775"/>
          <p14:tracePt t="23909" x="9647238" y="2493963"/>
          <p14:tracePt t="23925" x="9672638" y="2493963"/>
          <p14:tracePt t="23972" x="9696450" y="2493963"/>
          <p14:tracePt t="24036" x="9720263" y="2493963"/>
          <p14:tracePt t="24220" x="9696450" y="2493963"/>
          <p14:tracePt t="24228" x="9647238" y="2541588"/>
          <p14:tracePt t="24242" x="9575800" y="2662238"/>
          <p14:tracePt t="24245" x="9551988" y="2686050"/>
          <p14:tracePt t="24259" x="9528175" y="2733675"/>
          <p14:tracePt t="24275" x="9480550" y="2757488"/>
          <p14:tracePt t="24280" x="9480550" y="2805113"/>
          <p14:tracePt t="24283" x="9456738" y="2805113"/>
          <p14:tracePt t="24297" x="9431338" y="2828925"/>
          <p14:tracePt t="24309" x="9407525" y="2878138"/>
          <p14:tracePt t="24324" x="9383713" y="2901950"/>
          <p14:tracePt t="24340" x="9312275" y="2973388"/>
          <p14:tracePt t="24357" x="9264650" y="3021013"/>
          <p14:tracePt t="24373" x="9191625" y="3044825"/>
          <p14:tracePt t="24390" x="9167813" y="3068638"/>
          <p14:tracePt t="24407" x="9144000" y="3094038"/>
          <p14:tracePt t="24409" x="9120188" y="3117850"/>
          <p14:tracePt t="24423" x="9096375" y="3117850"/>
          <p14:tracePt t="24441" x="9072563" y="3141663"/>
          <p14:tracePt t="24457" x="9048750" y="3141663"/>
          <p14:tracePt t="24473" x="9023350" y="3165475"/>
          <p14:tracePt t="24490" x="8999538" y="3189288"/>
          <p14:tracePt t="24507" x="8975725" y="3213100"/>
          <p14:tracePt t="24523" x="8928100" y="3213100"/>
          <p14:tracePt t="24542" x="8928100" y="3260725"/>
          <p14:tracePt t="24556" x="8904288" y="3260725"/>
          <p14:tracePt t="24573" x="8904288" y="3284538"/>
          <p14:tracePt t="24631" x="8880475" y="3284538"/>
          <p14:tracePt t="24722" x="8928100" y="3284538"/>
          <p14:tracePt t="24738" x="8928100" y="3308350"/>
          <p14:tracePt t="24746" x="8951913" y="3333750"/>
          <p14:tracePt t="24758" x="9023350" y="3333750"/>
          <p14:tracePt t="24762" x="9048750" y="3333750"/>
          <p14:tracePt t="24766" x="9072563" y="3333750"/>
          <p14:tracePt t="24769" x="9096375" y="3333750"/>
          <p14:tracePt t="24778" x="9120188" y="3333750"/>
          <p14:tracePt t="24789" x="9167813" y="3308350"/>
          <p14:tracePt t="24806" x="9239250" y="3308350"/>
          <p14:tracePt t="24823" x="9264650" y="3308350"/>
          <p14:tracePt t="24824" x="9288463" y="3308350"/>
          <p14:tracePt t="24839" x="9312275" y="3308350"/>
          <p14:tracePt t="24866" x="9359900" y="3284538"/>
          <p14:tracePt t="24931" x="9383713" y="3284538"/>
          <p14:tracePt t="24944" x="9407525" y="3260725"/>
          <p14:tracePt t="28599" x="9359900" y="3260725"/>
          <p14:tracePt t="28603" x="9312275" y="3284538"/>
          <p14:tracePt t="28609" x="9264650" y="3357563"/>
          <p14:tracePt t="28623" x="9191625" y="3405188"/>
          <p14:tracePt t="28640" x="9167813" y="3405188"/>
          <p14:tracePt t="28755" x="9120188" y="3405188"/>
          <p14:tracePt t="28770" x="9120188" y="3381375"/>
          <p14:tracePt t="28778" x="9096375" y="3381375"/>
          <p14:tracePt t="28792" x="9072563" y="3357563"/>
          <p14:tracePt t="28795" x="9072563" y="3333750"/>
          <p14:tracePt t="28798" x="9023350" y="3308350"/>
          <p14:tracePt t="28808" x="9023350" y="3260725"/>
          <p14:tracePt t="28823" x="8951913" y="3213100"/>
          <p14:tracePt t="28825" x="8928100" y="3189288"/>
          <p14:tracePt t="28841" x="8831263" y="3044825"/>
          <p14:tracePt t="28857" x="8783638" y="2852738"/>
          <p14:tracePt t="28874" x="8640763" y="2301875"/>
          <p14:tracePt t="28876" x="8591550" y="2157413"/>
          <p14:tracePt t="28891" x="8423275" y="1487488"/>
          <p14:tracePt t="28908" x="8256588" y="790575"/>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123</TotalTime>
  <Words>1268</Words>
  <Application>Microsoft Office PowerPoint</Application>
  <PresentationFormat>Widescreen</PresentationFormat>
  <Paragraphs>92</Paragraphs>
  <Slides>13</Slides>
  <Notes>11</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-apple-system</vt:lpstr>
      <vt:lpstr>Aptos</vt:lpstr>
      <vt:lpstr>Aptos Display</vt:lpstr>
      <vt:lpstr>Arial</vt:lpstr>
      <vt:lpstr>Calibri</vt:lpstr>
      <vt:lpstr>Office Theme</vt:lpstr>
      <vt:lpstr>  Shark Attacks Data Analysis  Global Trends and Safety Recommendations </vt:lpstr>
      <vt:lpstr>Introduction </vt:lpstr>
      <vt:lpstr>In this presentation, we will analyze several critical aspects: </vt:lpstr>
      <vt:lpstr>Geographical hotspots:  </vt:lpstr>
      <vt:lpstr>Most Attacked Body Parts </vt:lpstr>
      <vt:lpstr>Time of Day Distribution of Shark Attacks</vt:lpstr>
      <vt:lpstr>Age distribution of shark Attack Victims </vt:lpstr>
      <vt:lpstr>Shark attacks by Species </vt:lpstr>
      <vt:lpstr>Distribution of Shark Attack Incidents by Activity Type. </vt:lpstr>
      <vt:lpstr>Gender Distribution in Shark Attack Incidents</vt:lpstr>
      <vt:lpstr>Recommendations</vt:lpstr>
      <vt:lpstr>PowerPoint Presentation</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marwa Yehia</dc:creator>
  <cp:lastModifiedBy>Mahmoud Said</cp:lastModifiedBy>
  <cp:revision>3</cp:revision>
  <dcterms:created xsi:type="dcterms:W3CDTF">2024-09-13T16:30:56Z</dcterms:created>
  <dcterms:modified xsi:type="dcterms:W3CDTF">2024-10-12T09:26:22Z</dcterms:modified>
</cp:coreProperties>
</file>

<file path=docProps/thumbnail.jpeg>
</file>